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2"/>
  </p:notesMasterIdLst>
  <p:sldIdLst>
    <p:sldId id="258" r:id="rId2"/>
    <p:sldId id="265" r:id="rId3"/>
    <p:sldId id="271" r:id="rId4"/>
    <p:sldId id="277" r:id="rId5"/>
    <p:sldId id="278" r:id="rId6"/>
    <p:sldId id="272" r:id="rId7"/>
    <p:sldId id="273" r:id="rId8"/>
    <p:sldId id="274" r:id="rId9"/>
    <p:sldId id="275" r:id="rId10"/>
    <p:sldId id="270" r:id="rId11"/>
  </p:sldIdLst>
  <p:sldSz cx="12192000" cy="6858000"/>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vesque, Caroline" initials="C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3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5303"/>
    <p:restoredTop sz="85400" autoAdjust="0"/>
  </p:normalViewPr>
  <p:slideViewPr>
    <p:cSldViewPr snapToGrid="0" snapToObjects="1">
      <p:cViewPr>
        <p:scale>
          <a:sx n="67" d="100"/>
          <a:sy n="67" d="100"/>
        </p:scale>
        <p:origin x="-360" y="-42"/>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72F18B-6BDC-4971-8844-77F223614379}"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CA"/>
        </a:p>
      </dgm:t>
    </dgm:pt>
    <dgm:pt modelId="{7BB8D4B3-0911-405F-AF37-6223416F5926}" type="parTrans" cxnId="{8F309B25-4F30-4F85-9386-53FBA0D467C9}">
      <dgm:prSet/>
      <dgm:spPr/>
      <dgm:t>
        <a:bodyPr/>
        <a:lstStyle/>
        <a:p>
          <a:endParaRPr lang="en-CA"/>
        </a:p>
      </dgm:t>
    </dgm:pt>
    <dgm:pt modelId="{34F1843D-4EA3-44C7-8918-7C86B9099D44}">
      <dgm:prSet phldrT="[Text]"/>
      <dgm:spPr/>
      <dgm:t>
        <a:bodyPr/>
        <a:lstStyle/>
        <a:p>
          <a:r>
            <a:rPr lang="en-CA" smtClean="0"/>
            <a:t>But </a:t>
          </a:r>
        </a:p>
      </dgm:t>
    </dgm:pt>
    <dgm:pt modelId="{AE2B90EF-DFC1-4A83-994F-EAFAA1122E03}" type="parTrans" cxnId="{1E2D9841-C6E8-4240-BDB3-AF57722E1DA3}">
      <dgm:prSet/>
      <dgm:spPr/>
      <dgm:t>
        <a:bodyPr/>
        <a:lstStyle/>
        <a:p>
          <a:endParaRPr lang="en-CA"/>
        </a:p>
      </dgm:t>
    </dgm:pt>
    <dgm:pt modelId="{0FD40755-DB21-4623-8579-3835EB0B66E0}">
      <dgm:prSet phldrT="[Text]"/>
      <dgm:spPr/>
      <dgm:t>
        <a:bodyPr anchor="ctr"/>
        <a:lstStyle/>
        <a:p>
          <a:r>
            <a:rPr lang="fr-CA" noProof="0" dirty="0" smtClean="0"/>
            <a:t>Favoriser la réussite de la mise en œuvre de la CPC </a:t>
          </a:r>
        </a:p>
      </dgm:t>
    </dgm:pt>
    <dgm:pt modelId="{5CF2CC18-8184-496A-B70B-D797276083EE}" type="sibTrans" cxnId="{1E2D9841-C6E8-4240-BDB3-AF57722E1DA3}">
      <dgm:prSet/>
      <dgm:spPr/>
      <dgm:t>
        <a:bodyPr/>
        <a:lstStyle/>
        <a:p>
          <a:endParaRPr lang="en-CA"/>
        </a:p>
      </dgm:t>
    </dgm:pt>
    <dgm:pt modelId="{FFEB3723-60BE-43A0-A384-CE57F32BBD31}" type="sibTrans" cxnId="{8F309B25-4F30-4F85-9386-53FBA0D467C9}">
      <dgm:prSet/>
      <dgm:spPr/>
      <dgm:t>
        <a:bodyPr/>
        <a:lstStyle/>
        <a:p>
          <a:endParaRPr lang="en-CA"/>
        </a:p>
      </dgm:t>
    </dgm:pt>
    <dgm:pt modelId="{854AC66B-9E4A-4163-A634-48B1181C9071}" type="parTrans" cxnId="{9C9355F6-887B-4EEC-9C40-8692C49888B1}">
      <dgm:prSet/>
      <dgm:spPr/>
      <dgm:t>
        <a:bodyPr/>
        <a:lstStyle/>
        <a:p>
          <a:endParaRPr lang="en-CA"/>
        </a:p>
      </dgm:t>
    </dgm:pt>
    <dgm:pt modelId="{9CC34CF2-2F46-4253-98B0-8A27791538B0}">
      <dgm:prSet phldrT="[Text]"/>
      <dgm:spPr/>
      <dgm:t>
        <a:bodyPr/>
        <a:lstStyle/>
        <a:p>
          <a:r>
            <a:rPr lang="en-CA" smtClean="0"/>
            <a:t>Pilier </a:t>
          </a:r>
        </a:p>
      </dgm:t>
    </dgm:pt>
    <dgm:pt modelId="{DDB93890-F28F-46BF-8C84-8E22F04B1916}" type="parTrans" cxnId="{7A63BCEE-32DC-412B-93CA-FE3804D451E1}">
      <dgm:prSet/>
      <dgm:spPr/>
      <dgm:t>
        <a:bodyPr/>
        <a:lstStyle/>
        <a:p>
          <a:endParaRPr lang="en-CA"/>
        </a:p>
      </dgm:t>
    </dgm:pt>
    <dgm:pt modelId="{5A3B8E81-3360-442D-B753-0C1F0E0E84BE}">
      <dgm:prSet phldrT="[Text]"/>
      <dgm:spPr/>
      <dgm:t>
        <a:bodyPr/>
        <a:lstStyle/>
        <a:p>
          <a:r>
            <a:rPr lang="fr-CA" noProof="0" dirty="0" smtClean="0"/>
            <a:t>Porte sur la détermination et la capacité d’une organisation à mettre en œuvre la CPC </a:t>
          </a:r>
        </a:p>
      </dgm:t>
    </dgm:pt>
    <dgm:pt modelId="{FDEDCBF9-F7C3-49D2-88E7-A025DD0F1F93}" type="sibTrans" cxnId="{7A63BCEE-32DC-412B-93CA-FE3804D451E1}">
      <dgm:prSet/>
      <dgm:spPr/>
      <dgm:t>
        <a:bodyPr/>
        <a:lstStyle/>
        <a:p>
          <a:endParaRPr lang="en-CA"/>
        </a:p>
      </dgm:t>
    </dgm:pt>
    <dgm:pt modelId="{F91F8050-A812-41F5-874C-78A799821C66}" type="sibTrans" cxnId="{9C9355F6-887B-4EEC-9C40-8692C49888B1}">
      <dgm:prSet/>
      <dgm:spPr/>
      <dgm:t>
        <a:bodyPr/>
        <a:lstStyle/>
        <a:p>
          <a:endParaRPr lang="en-CA"/>
        </a:p>
      </dgm:t>
    </dgm:pt>
    <dgm:pt modelId="{4E3761E7-173E-4E88-AA3E-2E37F4DC029E}" type="parTrans" cxnId="{C7FBB462-A0E2-4D9F-A31D-4CE3EAFACAF4}">
      <dgm:prSet/>
      <dgm:spPr/>
      <dgm:t>
        <a:bodyPr/>
        <a:lstStyle/>
        <a:p>
          <a:endParaRPr lang="en-CA"/>
        </a:p>
      </dgm:t>
    </dgm:pt>
    <dgm:pt modelId="{DCE0D8F7-F805-478C-93A2-47067A6EFA53}">
      <dgm:prSet phldrT="[Text]"/>
      <dgm:spPr/>
      <dgm:t>
        <a:bodyPr/>
        <a:lstStyle/>
        <a:p>
          <a:r>
            <a:rPr lang="en-CA" smtClean="0"/>
            <a:t>Contexte </a:t>
          </a:r>
        </a:p>
      </dgm:t>
    </dgm:pt>
    <dgm:pt modelId="{23C2EEA2-A695-430C-A8A7-A5DD4445D370}" type="parTrans" cxnId="{01BEF7BD-A599-4165-A5A6-D068F848B168}">
      <dgm:prSet/>
      <dgm:spPr/>
      <dgm:t>
        <a:bodyPr/>
        <a:lstStyle/>
        <a:p>
          <a:endParaRPr lang="en-CA"/>
        </a:p>
      </dgm:t>
    </dgm:pt>
    <dgm:pt modelId="{7A429653-D576-4964-9CE9-E1DE03C3B622}">
      <dgm:prSet phldrT="[Text]"/>
      <dgm:spPr/>
      <dgm:t>
        <a:bodyPr anchor="ctr"/>
        <a:lstStyle/>
        <a:p>
          <a:r>
            <a:rPr lang="fr-CA" noProof="0" dirty="0" smtClean="0"/>
            <a:t>Comprendre que les facteurs liés à l’état de préparation peuvent aider à prévoir une mise en œuvre efficace </a:t>
          </a:r>
        </a:p>
      </dgm:t>
    </dgm:pt>
    <dgm:pt modelId="{240F54BE-03E1-481E-AB0B-CD796CBE2976}" type="sibTrans" cxnId="{01BEF7BD-A599-4165-A5A6-D068F848B168}">
      <dgm:prSet/>
      <dgm:spPr/>
      <dgm:t>
        <a:bodyPr/>
        <a:lstStyle/>
        <a:p>
          <a:endParaRPr lang="en-CA"/>
        </a:p>
      </dgm:t>
    </dgm:pt>
    <dgm:pt modelId="{B5D30A41-54B3-4082-9511-B47E4ACDA587}" type="sibTrans" cxnId="{C7FBB462-A0E2-4D9F-A31D-4CE3EAFACAF4}">
      <dgm:prSet/>
      <dgm:spPr/>
      <dgm:t>
        <a:bodyPr/>
        <a:lstStyle/>
        <a:p>
          <a:endParaRPr lang="en-CA"/>
        </a:p>
      </dgm:t>
    </dgm:pt>
    <dgm:pt modelId="{5C73DC22-5F95-4710-9E4C-EBA96364689A}" type="pres">
      <dgm:prSet presAssocID="{B172F18B-6BDC-4971-8844-77F223614379}" presName="Name0" presStyleCnt="0">
        <dgm:presLayoutVars>
          <dgm:dir/>
          <dgm:animLvl val="lvl"/>
          <dgm:resizeHandles val="exact"/>
        </dgm:presLayoutVars>
      </dgm:prSet>
      <dgm:spPr/>
      <dgm:t>
        <a:bodyPr/>
        <a:lstStyle/>
        <a:p>
          <a:endParaRPr lang="en-CA"/>
        </a:p>
      </dgm:t>
    </dgm:pt>
    <dgm:pt modelId="{5D313E5C-EA03-49EF-A67E-1CD9DE8B5AD8}" type="pres">
      <dgm:prSet presAssocID="{B172F18B-6BDC-4971-8844-77F223614379}" presName="tSp" presStyleCnt="0"/>
      <dgm:spPr/>
      <dgm:t>
        <a:bodyPr/>
        <a:lstStyle/>
        <a:p>
          <a:endParaRPr/>
        </a:p>
      </dgm:t>
    </dgm:pt>
    <dgm:pt modelId="{8101D967-18C6-43CC-895B-DF6599350243}" type="pres">
      <dgm:prSet presAssocID="{B172F18B-6BDC-4971-8844-77F223614379}" presName="bSp" presStyleCnt="0"/>
      <dgm:spPr/>
      <dgm:t>
        <a:bodyPr/>
        <a:lstStyle/>
        <a:p>
          <a:endParaRPr/>
        </a:p>
      </dgm:t>
    </dgm:pt>
    <dgm:pt modelId="{BA1A2E47-BF00-479A-AD56-FF43C3698047}" type="pres">
      <dgm:prSet presAssocID="{B172F18B-6BDC-4971-8844-77F223614379}" presName="process" presStyleCnt="0"/>
      <dgm:spPr/>
      <dgm:t>
        <a:bodyPr/>
        <a:lstStyle/>
        <a:p>
          <a:endParaRPr/>
        </a:p>
      </dgm:t>
    </dgm:pt>
    <dgm:pt modelId="{9AF215E0-F64F-46BA-8AE4-8E4CE82C2B6A}" type="pres">
      <dgm:prSet presAssocID="{34F1843D-4EA3-44C7-8918-7C86B9099D44}" presName="composite1" presStyleCnt="0"/>
      <dgm:spPr/>
      <dgm:t>
        <a:bodyPr/>
        <a:lstStyle/>
        <a:p>
          <a:endParaRPr/>
        </a:p>
      </dgm:t>
    </dgm:pt>
    <dgm:pt modelId="{A78CBDB7-CD29-4AE1-915D-235BFDEA4DFE}" type="pres">
      <dgm:prSet presAssocID="{34F1843D-4EA3-44C7-8918-7C86B9099D44}" presName="dummyNode1" presStyleLbl="node1" presStyleIdx="0" presStyleCnt="3"/>
      <dgm:spPr/>
      <dgm:t>
        <a:bodyPr/>
        <a:lstStyle/>
        <a:p>
          <a:endParaRPr/>
        </a:p>
      </dgm:t>
    </dgm:pt>
    <dgm:pt modelId="{D6ACA5A9-95C1-48F1-85F1-7D07493F0C09}" type="pres">
      <dgm:prSet presAssocID="{34F1843D-4EA3-44C7-8918-7C86B9099D44}" presName="childNode1" presStyleLbl="bgAcc1" presStyleIdx="0" presStyleCnt="3">
        <dgm:presLayoutVars>
          <dgm:bulletEnabled val="1"/>
        </dgm:presLayoutVars>
      </dgm:prSet>
      <dgm:spPr/>
      <dgm:t>
        <a:bodyPr/>
        <a:lstStyle/>
        <a:p>
          <a:endParaRPr lang="en-CA"/>
        </a:p>
      </dgm:t>
    </dgm:pt>
    <dgm:pt modelId="{CE71BA07-8CA1-4D7E-94E5-5DF52BBD9727}" type="pres">
      <dgm:prSet presAssocID="{34F1843D-4EA3-44C7-8918-7C86B9099D44}" presName="childNode1tx" presStyleLbl="bgAcc1" presStyleIdx="0" presStyleCnt="3">
        <dgm:presLayoutVars>
          <dgm:bulletEnabled val="1"/>
        </dgm:presLayoutVars>
      </dgm:prSet>
      <dgm:spPr/>
      <dgm:t>
        <a:bodyPr/>
        <a:lstStyle/>
        <a:p>
          <a:endParaRPr lang="en-CA"/>
        </a:p>
      </dgm:t>
    </dgm:pt>
    <dgm:pt modelId="{F8C93951-FE23-4EAB-BEAD-9B4F0902C8CE}" type="pres">
      <dgm:prSet presAssocID="{34F1843D-4EA3-44C7-8918-7C86B9099D44}" presName="parentNode1" presStyleLbl="node1" presStyleIdx="0" presStyleCnt="3" custLinFactNeighborX="-513">
        <dgm:presLayoutVars>
          <dgm:chMax val="1"/>
          <dgm:bulletEnabled val="1"/>
        </dgm:presLayoutVars>
      </dgm:prSet>
      <dgm:spPr/>
      <dgm:t>
        <a:bodyPr/>
        <a:lstStyle/>
        <a:p>
          <a:endParaRPr lang="en-CA"/>
        </a:p>
      </dgm:t>
    </dgm:pt>
    <dgm:pt modelId="{97A54A12-3227-470E-8762-FEFC1C4AFD5A}" type="pres">
      <dgm:prSet presAssocID="{34F1843D-4EA3-44C7-8918-7C86B9099D44}" presName="connSite1" presStyleCnt="0"/>
      <dgm:spPr/>
      <dgm:t>
        <a:bodyPr/>
        <a:lstStyle/>
        <a:p>
          <a:endParaRPr/>
        </a:p>
      </dgm:t>
    </dgm:pt>
    <dgm:pt modelId="{672017FE-5452-4262-9FC8-ACC5C928597C}" type="pres">
      <dgm:prSet presAssocID="{FFEB3723-60BE-43A0-A384-CE57F32BBD31}" presName="Name9" presStyleLbl="sibTrans2D1" presStyleIdx="0" presStyleCnt="2"/>
      <dgm:spPr/>
      <dgm:t>
        <a:bodyPr/>
        <a:lstStyle/>
        <a:p>
          <a:endParaRPr lang="en-CA"/>
        </a:p>
      </dgm:t>
    </dgm:pt>
    <dgm:pt modelId="{9944B1D3-40AD-47E8-9FF2-760948ACF5D4}" type="pres">
      <dgm:prSet presAssocID="{9CC34CF2-2F46-4253-98B0-8A27791538B0}" presName="composite2" presStyleCnt="0"/>
      <dgm:spPr/>
      <dgm:t>
        <a:bodyPr/>
        <a:lstStyle/>
        <a:p>
          <a:endParaRPr/>
        </a:p>
      </dgm:t>
    </dgm:pt>
    <dgm:pt modelId="{B30BDBB8-596C-482F-BD25-976172ACA10D}" type="pres">
      <dgm:prSet presAssocID="{9CC34CF2-2F46-4253-98B0-8A27791538B0}" presName="dummyNode2" presStyleLbl="node1" presStyleIdx="0" presStyleCnt="3"/>
      <dgm:spPr/>
      <dgm:t>
        <a:bodyPr/>
        <a:lstStyle/>
        <a:p>
          <a:endParaRPr/>
        </a:p>
      </dgm:t>
    </dgm:pt>
    <dgm:pt modelId="{7C2261AD-37C4-4F43-AC3A-AA74C3C25EAA}" type="pres">
      <dgm:prSet presAssocID="{9CC34CF2-2F46-4253-98B0-8A27791538B0}" presName="childNode2" presStyleLbl="bgAcc1" presStyleIdx="1" presStyleCnt="3">
        <dgm:presLayoutVars>
          <dgm:bulletEnabled val="1"/>
        </dgm:presLayoutVars>
      </dgm:prSet>
      <dgm:spPr/>
      <dgm:t>
        <a:bodyPr/>
        <a:lstStyle/>
        <a:p>
          <a:endParaRPr lang="en-CA"/>
        </a:p>
      </dgm:t>
    </dgm:pt>
    <dgm:pt modelId="{9FD967B3-0C5A-4B04-9346-2403FAF528F9}" type="pres">
      <dgm:prSet presAssocID="{9CC34CF2-2F46-4253-98B0-8A27791538B0}" presName="childNode2tx" presStyleLbl="bgAcc1" presStyleIdx="1" presStyleCnt="3">
        <dgm:presLayoutVars>
          <dgm:bulletEnabled val="1"/>
        </dgm:presLayoutVars>
      </dgm:prSet>
      <dgm:spPr/>
      <dgm:t>
        <a:bodyPr/>
        <a:lstStyle/>
        <a:p>
          <a:endParaRPr lang="en-CA"/>
        </a:p>
      </dgm:t>
    </dgm:pt>
    <dgm:pt modelId="{D553E32B-8BBC-4E66-9C77-B84A1415EC28}" type="pres">
      <dgm:prSet presAssocID="{9CC34CF2-2F46-4253-98B0-8A27791538B0}" presName="parentNode2" presStyleLbl="node1" presStyleIdx="1" presStyleCnt="3">
        <dgm:presLayoutVars>
          <dgm:chMax val="0"/>
          <dgm:bulletEnabled val="1"/>
        </dgm:presLayoutVars>
      </dgm:prSet>
      <dgm:spPr/>
      <dgm:t>
        <a:bodyPr/>
        <a:lstStyle/>
        <a:p>
          <a:endParaRPr lang="en-CA"/>
        </a:p>
      </dgm:t>
    </dgm:pt>
    <dgm:pt modelId="{3FC8E321-CD9B-4FF1-B7B6-7B89CC8FC81A}" type="pres">
      <dgm:prSet presAssocID="{9CC34CF2-2F46-4253-98B0-8A27791538B0}" presName="connSite2" presStyleCnt="0"/>
      <dgm:spPr/>
      <dgm:t>
        <a:bodyPr/>
        <a:lstStyle/>
        <a:p>
          <a:endParaRPr/>
        </a:p>
      </dgm:t>
    </dgm:pt>
    <dgm:pt modelId="{D5FCA01C-F736-41E5-A124-48AA7B807947}" type="pres">
      <dgm:prSet presAssocID="{F91F8050-A812-41F5-874C-78A799821C66}" presName="Name18" presStyleLbl="sibTrans2D1" presStyleIdx="1" presStyleCnt="2"/>
      <dgm:spPr/>
      <dgm:t>
        <a:bodyPr/>
        <a:lstStyle/>
        <a:p>
          <a:endParaRPr lang="en-CA"/>
        </a:p>
      </dgm:t>
    </dgm:pt>
    <dgm:pt modelId="{B47A63C4-335F-4852-A3A3-EBE6D713F4D1}" type="pres">
      <dgm:prSet presAssocID="{DCE0D8F7-F805-478C-93A2-47067A6EFA53}" presName="composite1" presStyleCnt="0"/>
      <dgm:spPr/>
      <dgm:t>
        <a:bodyPr/>
        <a:lstStyle/>
        <a:p>
          <a:endParaRPr/>
        </a:p>
      </dgm:t>
    </dgm:pt>
    <dgm:pt modelId="{DB9BFEA3-3E0A-4219-ACC9-5D8CFD2A6FAD}" type="pres">
      <dgm:prSet presAssocID="{DCE0D8F7-F805-478C-93A2-47067A6EFA53}" presName="dummyNode1" presStyleLbl="node1" presStyleIdx="1" presStyleCnt="3"/>
      <dgm:spPr/>
      <dgm:t>
        <a:bodyPr/>
        <a:lstStyle/>
        <a:p>
          <a:endParaRPr/>
        </a:p>
      </dgm:t>
    </dgm:pt>
    <dgm:pt modelId="{D5299998-516A-46CC-85E6-B7AD1321293D}" type="pres">
      <dgm:prSet presAssocID="{DCE0D8F7-F805-478C-93A2-47067A6EFA53}" presName="childNode1" presStyleLbl="bgAcc1" presStyleIdx="2" presStyleCnt="3">
        <dgm:presLayoutVars>
          <dgm:bulletEnabled val="1"/>
        </dgm:presLayoutVars>
      </dgm:prSet>
      <dgm:spPr/>
      <dgm:t>
        <a:bodyPr/>
        <a:lstStyle/>
        <a:p>
          <a:endParaRPr lang="en-CA"/>
        </a:p>
      </dgm:t>
    </dgm:pt>
    <dgm:pt modelId="{F708E533-2B17-46B2-AD50-5EF2DB74729C}" type="pres">
      <dgm:prSet presAssocID="{DCE0D8F7-F805-478C-93A2-47067A6EFA53}" presName="childNode1tx" presStyleLbl="bgAcc1" presStyleIdx="2" presStyleCnt="3">
        <dgm:presLayoutVars>
          <dgm:bulletEnabled val="1"/>
        </dgm:presLayoutVars>
      </dgm:prSet>
      <dgm:spPr/>
      <dgm:t>
        <a:bodyPr/>
        <a:lstStyle/>
        <a:p>
          <a:endParaRPr lang="en-CA"/>
        </a:p>
      </dgm:t>
    </dgm:pt>
    <dgm:pt modelId="{3D48FABC-CFD6-448D-83DB-B9B62C17968C}" type="pres">
      <dgm:prSet presAssocID="{DCE0D8F7-F805-478C-93A2-47067A6EFA53}" presName="parentNode1" presStyleLbl="node1" presStyleIdx="2" presStyleCnt="3">
        <dgm:presLayoutVars>
          <dgm:chMax val="1"/>
          <dgm:bulletEnabled val="1"/>
        </dgm:presLayoutVars>
      </dgm:prSet>
      <dgm:spPr/>
      <dgm:t>
        <a:bodyPr/>
        <a:lstStyle/>
        <a:p>
          <a:endParaRPr lang="en-CA"/>
        </a:p>
      </dgm:t>
    </dgm:pt>
    <dgm:pt modelId="{26661870-84CE-48F6-AAA4-DCA0328B697C}" type="pres">
      <dgm:prSet presAssocID="{DCE0D8F7-F805-478C-93A2-47067A6EFA53}" presName="connSite1" presStyleCnt="0"/>
      <dgm:spPr/>
      <dgm:t>
        <a:bodyPr/>
        <a:lstStyle/>
        <a:p>
          <a:endParaRPr/>
        </a:p>
      </dgm:t>
    </dgm:pt>
  </dgm:ptLst>
  <dgm:cxnLst>
    <dgm:cxn modelId="{B5F21DA7-05A8-4962-8B19-E2BEE9AE1152}" type="presOf" srcId="{FFEB3723-60BE-43A0-A384-CE57F32BBD31}" destId="{672017FE-5452-4262-9FC8-ACC5C928597C}" srcOrd="0" destOrd="0" presId="urn:microsoft.com/office/officeart/2005/8/layout/hProcess4"/>
    <dgm:cxn modelId="{7A63BCEE-32DC-412B-93CA-FE3804D451E1}" srcId="{9CC34CF2-2F46-4253-98B0-8A27791538B0}" destId="{5A3B8E81-3360-442D-B753-0C1F0E0E84BE}" srcOrd="0" destOrd="0" parTransId="{DDB93890-F28F-46BF-8C84-8E22F04B1916}" sibTransId="{FDEDCBF9-F7C3-49D2-88E7-A025DD0F1F93}"/>
    <dgm:cxn modelId="{01BEF7BD-A599-4165-A5A6-D068F848B168}" srcId="{DCE0D8F7-F805-478C-93A2-47067A6EFA53}" destId="{7A429653-D576-4964-9CE9-E1DE03C3B622}" srcOrd="0" destOrd="0" parTransId="{23C2EEA2-A695-430C-A8A7-A5DD4445D370}" sibTransId="{240F54BE-03E1-481E-AB0B-CD796CBE2976}"/>
    <dgm:cxn modelId="{F3926BBC-E3AF-4061-B13A-94033FB3F3B0}" type="presOf" srcId="{B172F18B-6BDC-4971-8844-77F223614379}" destId="{5C73DC22-5F95-4710-9E4C-EBA96364689A}" srcOrd="0" destOrd="0" presId="urn:microsoft.com/office/officeart/2005/8/layout/hProcess4"/>
    <dgm:cxn modelId="{CB608034-3D59-4FE1-BB65-578AFE4DA2B3}" type="presOf" srcId="{F91F8050-A812-41F5-874C-78A799821C66}" destId="{D5FCA01C-F736-41E5-A124-48AA7B807947}" srcOrd="0" destOrd="0" presId="urn:microsoft.com/office/officeart/2005/8/layout/hProcess4"/>
    <dgm:cxn modelId="{9DD54480-DF01-45AF-943A-35950E51C901}" type="presOf" srcId="{7A429653-D576-4964-9CE9-E1DE03C3B622}" destId="{D5299998-516A-46CC-85E6-B7AD1321293D}" srcOrd="0" destOrd="0" presId="urn:microsoft.com/office/officeart/2005/8/layout/hProcess4"/>
    <dgm:cxn modelId="{8F309B25-4F30-4F85-9386-53FBA0D467C9}" srcId="{B172F18B-6BDC-4971-8844-77F223614379}" destId="{34F1843D-4EA3-44C7-8918-7C86B9099D44}" srcOrd="0" destOrd="0" parTransId="{7BB8D4B3-0911-405F-AF37-6223416F5926}" sibTransId="{FFEB3723-60BE-43A0-A384-CE57F32BBD31}"/>
    <dgm:cxn modelId="{1E2D9841-C6E8-4240-BDB3-AF57722E1DA3}" srcId="{34F1843D-4EA3-44C7-8918-7C86B9099D44}" destId="{0FD40755-DB21-4623-8579-3835EB0B66E0}" srcOrd="0" destOrd="0" parTransId="{AE2B90EF-DFC1-4A83-994F-EAFAA1122E03}" sibTransId="{5CF2CC18-8184-496A-B70B-D797276083EE}"/>
    <dgm:cxn modelId="{9CD88709-E8C2-43F0-8ED0-453BC5BAD502}" type="presOf" srcId="{DCE0D8F7-F805-478C-93A2-47067A6EFA53}" destId="{3D48FABC-CFD6-448D-83DB-B9B62C17968C}" srcOrd="0" destOrd="0" presId="urn:microsoft.com/office/officeart/2005/8/layout/hProcess4"/>
    <dgm:cxn modelId="{D0FB249B-7D03-4A16-BF97-3863F7F222E2}" type="presOf" srcId="{0FD40755-DB21-4623-8579-3835EB0B66E0}" destId="{D6ACA5A9-95C1-48F1-85F1-7D07493F0C09}" srcOrd="0" destOrd="0" presId="urn:microsoft.com/office/officeart/2005/8/layout/hProcess4"/>
    <dgm:cxn modelId="{F6F29097-F406-4896-947B-13DD41041947}" type="presOf" srcId="{5A3B8E81-3360-442D-B753-0C1F0E0E84BE}" destId="{9FD967B3-0C5A-4B04-9346-2403FAF528F9}" srcOrd="1" destOrd="0" presId="urn:microsoft.com/office/officeart/2005/8/layout/hProcess4"/>
    <dgm:cxn modelId="{AA849ACA-DC44-4F9A-81BA-A2971D73D24F}" type="presOf" srcId="{7A429653-D576-4964-9CE9-E1DE03C3B622}" destId="{F708E533-2B17-46B2-AD50-5EF2DB74729C}" srcOrd="1" destOrd="0" presId="urn:microsoft.com/office/officeart/2005/8/layout/hProcess4"/>
    <dgm:cxn modelId="{C7FBB462-A0E2-4D9F-A31D-4CE3EAFACAF4}" srcId="{B172F18B-6BDC-4971-8844-77F223614379}" destId="{DCE0D8F7-F805-478C-93A2-47067A6EFA53}" srcOrd="2" destOrd="0" parTransId="{4E3761E7-173E-4E88-AA3E-2E37F4DC029E}" sibTransId="{B5D30A41-54B3-4082-9511-B47E4ACDA587}"/>
    <dgm:cxn modelId="{9C9355F6-887B-4EEC-9C40-8692C49888B1}" srcId="{B172F18B-6BDC-4971-8844-77F223614379}" destId="{9CC34CF2-2F46-4253-98B0-8A27791538B0}" srcOrd="1" destOrd="0" parTransId="{854AC66B-9E4A-4163-A634-48B1181C9071}" sibTransId="{F91F8050-A812-41F5-874C-78A799821C66}"/>
    <dgm:cxn modelId="{3653E0F0-07D6-4FE5-9600-9C2D342164BC}" type="presOf" srcId="{34F1843D-4EA3-44C7-8918-7C86B9099D44}" destId="{F8C93951-FE23-4EAB-BEAD-9B4F0902C8CE}" srcOrd="0" destOrd="0" presId="urn:microsoft.com/office/officeart/2005/8/layout/hProcess4"/>
    <dgm:cxn modelId="{C082A022-64E7-4F29-9803-2475CEA1D2DD}" type="presOf" srcId="{9CC34CF2-2F46-4253-98B0-8A27791538B0}" destId="{D553E32B-8BBC-4E66-9C77-B84A1415EC28}" srcOrd="0" destOrd="0" presId="urn:microsoft.com/office/officeart/2005/8/layout/hProcess4"/>
    <dgm:cxn modelId="{7A0E7FB8-E9DE-41B8-8699-CA4CE3AB2F10}" type="presOf" srcId="{5A3B8E81-3360-442D-B753-0C1F0E0E84BE}" destId="{7C2261AD-37C4-4F43-AC3A-AA74C3C25EAA}" srcOrd="0" destOrd="0" presId="urn:microsoft.com/office/officeart/2005/8/layout/hProcess4"/>
    <dgm:cxn modelId="{4730D583-DA0E-4412-BCC1-E2FEA11E56F6}" type="presOf" srcId="{0FD40755-DB21-4623-8579-3835EB0B66E0}" destId="{CE71BA07-8CA1-4D7E-94E5-5DF52BBD9727}" srcOrd="1" destOrd="0" presId="urn:microsoft.com/office/officeart/2005/8/layout/hProcess4"/>
    <dgm:cxn modelId="{818A3530-738C-42BA-97D6-C532E22E70A4}" type="presParOf" srcId="{5C73DC22-5F95-4710-9E4C-EBA96364689A}" destId="{5D313E5C-EA03-49EF-A67E-1CD9DE8B5AD8}" srcOrd="0" destOrd="0" presId="urn:microsoft.com/office/officeart/2005/8/layout/hProcess4"/>
    <dgm:cxn modelId="{3D914023-3513-40E2-B65C-F46FBF918098}" type="presParOf" srcId="{5C73DC22-5F95-4710-9E4C-EBA96364689A}" destId="{8101D967-18C6-43CC-895B-DF6599350243}" srcOrd="1" destOrd="0" presId="urn:microsoft.com/office/officeart/2005/8/layout/hProcess4"/>
    <dgm:cxn modelId="{BBAA863A-1E07-41E2-8BCF-6961A109A88A}" type="presParOf" srcId="{5C73DC22-5F95-4710-9E4C-EBA96364689A}" destId="{BA1A2E47-BF00-479A-AD56-FF43C3698047}" srcOrd="2" destOrd="0" presId="urn:microsoft.com/office/officeart/2005/8/layout/hProcess4"/>
    <dgm:cxn modelId="{62F92518-6F6E-4671-8780-A356CF450F99}" type="presParOf" srcId="{BA1A2E47-BF00-479A-AD56-FF43C3698047}" destId="{9AF215E0-F64F-46BA-8AE4-8E4CE82C2B6A}" srcOrd="0" destOrd="0" presId="urn:microsoft.com/office/officeart/2005/8/layout/hProcess4"/>
    <dgm:cxn modelId="{28CDC859-68EA-401A-B599-A87E1CE243AE}" type="presParOf" srcId="{9AF215E0-F64F-46BA-8AE4-8E4CE82C2B6A}" destId="{A78CBDB7-CD29-4AE1-915D-235BFDEA4DFE}" srcOrd="0" destOrd="0" presId="urn:microsoft.com/office/officeart/2005/8/layout/hProcess4"/>
    <dgm:cxn modelId="{90EF4133-BBFA-41DE-BDCC-5623651F0C3C}" type="presParOf" srcId="{9AF215E0-F64F-46BA-8AE4-8E4CE82C2B6A}" destId="{D6ACA5A9-95C1-48F1-85F1-7D07493F0C09}" srcOrd="1" destOrd="0" presId="urn:microsoft.com/office/officeart/2005/8/layout/hProcess4"/>
    <dgm:cxn modelId="{31244044-AABA-4657-9D9D-92EF3CCB52C8}" type="presParOf" srcId="{9AF215E0-F64F-46BA-8AE4-8E4CE82C2B6A}" destId="{CE71BA07-8CA1-4D7E-94E5-5DF52BBD9727}" srcOrd="2" destOrd="0" presId="urn:microsoft.com/office/officeart/2005/8/layout/hProcess4"/>
    <dgm:cxn modelId="{FA33230C-CC77-4F68-895B-3C0C09587088}" type="presParOf" srcId="{9AF215E0-F64F-46BA-8AE4-8E4CE82C2B6A}" destId="{F8C93951-FE23-4EAB-BEAD-9B4F0902C8CE}" srcOrd="3" destOrd="0" presId="urn:microsoft.com/office/officeart/2005/8/layout/hProcess4"/>
    <dgm:cxn modelId="{3551E727-FFDE-46E3-A522-F4DFEE598EB9}" type="presParOf" srcId="{9AF215E0-F64F-46BA-8AE4-8E4CE82C2B6A}" destId="{97A54A12-3227-470E-8762-FEFC1C4AFD5A}" srcOrd="4" destOrd="0" presId="urn:microsoft.com/office/officeart/2005/8/layout/hProcess4"/>
    <dgm:cxn modelId="{D2BAAE31-91C9-42FA-814F-864891643D18}" type="presParOf" srcId="{BA1A2E47-BF00-479A-AD56-FF43C3698047}" destId="{672017FE-5452-4262-9FC8-ACC5C928597C}" srcOrd="1" destOrd="0" presId="urn:microsoft.com/office/officeart/2005/8/layout/hProcess4"/>
    <dgm:cxn modelId="{B16BAB86-D773-4EDD-888F-0B63B6470B04}" type="presParOf" srcId="{BA1A2E47-BF00-479A-AD56-FF43C3698047}" destId="{9944B1D3-40AD-47E8-9FF2-760948ACF5D4}" srcOrd="2" destOrd="0" presId="urn:microsoft.com/office/officeart/2005/8/layout/hProcess4"/>
    <dgm:cxn modelId="{6EB98206-7A03-41A6-89C1-55311190B32C}" type="presParOf" srcId="{9944B1D3-40AD-47E8-9FF2-760948ACF5D4}" destId="{B30BDBB8-596C-482F-BD25-976172ACA10D}" srcOrd="0" destOrd="0" presId="urn:microsoft.com/office/officeart/2005/8/layout/hProcess4"/>
    <dgm:cxn modelId="{219CF301-288B-4CB9-984E-B16F5BACC160}" type="presParOf" srcId="{9944B1D3-40AD-47E8-9FF2-760948ACF5D4}" destId="{7C2261AD-37C4-4F43-AC3A-AA74C3C25EAA}" srcOrd="1" destOrd="0" presId="urn:microsoft.com/office/officeart/2005/8/layout/hProcess4"/>
    <dgm:cxn modelId="{CDE152A4-7560-42FB-8770-13900F4A7810}" type="presParOf" srcId="{9944B1D3-40AD-47E8-9FF2-760948ACF5D4}" destId="{9FD967B3-0C5A-4B04-9346-2403FAF528F9}" srcOrd="2" destOrd="0" presId="urn:microsoft.com/office/officeart/2005/8/layout/hProcess4"/>
    <dgm:cxn modelId="{695AF7BB-A566-4188-A709-55AF1CE88667}" type="presParOf" srcId="{9944B1D3-40AD-47E8-9FF2-760948ACF5D4}" destId="{D553E32B-8BBC-4E66-9C77-B84A1415EC28}" srcOrd="3" destOrd="0" presId="urn:microsoft.com/office/officeart/2005/8/layout/hProcess4"/>
    <dgm:cxn modelId="{0213413D-D953-44B6-A772-9D40A3176CDA}" type="presParOf" srcId="{9944B1D3-40AD-47E8-9FF2-760948ACF5D4}" destId="{3FC8E321-CD9B-4FF1-B7B6-7B89CC8FC81A}" srcOrd="4" destOrd="0" presId="urn:microsoft.com/office/officeart/2005/8/layout/hProcess4"/>
    <dgm:cxn modelId="{F08C2B21-220D-4095-B416-B175DD901255}" type="presParOf" srcId="{BA1A2E47-BF00-479A-AD56-FF43C3698047}" destId="{D5FCA01C-F736-41E5-A124-48AA7B807947}" srcOrd="3" destOrd="0" presId="urn:microsoft.com/office/officeart/2005/8/layout/hProcess4"/>
    <dgm:cxn modelId="{7B38D669-7AE1-488C-8A83-1AD1FD1CD5DB}" type="presParOf" srcId="{BA1A2E47-BF00-479A-AD56-FF43C3698047}" destId="{B47A63C4-335F-4852-A3A3-EBE6D713F4D1}" srcOrd="4" destOrd="0" presId="urn:microsoft.com/office/officeart/2005/8/layout/hProcess4"/>
    <dgm:cxn modelId="{3C42A3AC-5303-4EF8-A2C0-6ECE0380873F}" type="presParOf" srcId="{B47A63C4-335F-4852-A3A3-EBE6D713F4D1}" destId="{DB9BFEA3-3E0A-4219-ACC9-5D8CFD2A6FAD}" srcOrd="0" destOrd="0" presId="urn:microsoft.com/office/officeart/2005/8/layout/hProcess4"/>
    <dgm:cxn modelId="{4E56C773-B905-44D1-B9A4-EE99352608E9}" type="presParOf" srcId="{B47A63C4-335F-4852-A3A3-EBE6D713F4D1}" destId="{D5299998-516A-46CC-85E6-B7AD1321293D}" srcOrd="1" destOrd="0" presId="urn:microsoft.com/office/officeart/2005/8/layout/hProcess4"/>
    <dgm:cxn modelId="{282F1F20-6C6B-46E5-A054-F988046AAFED}" type="presParOf" srcId="{B47A63C4-335F-4852-A3A3-EBE6D713F4D1}" destId="{F708E533-2B17-46B2-AD50-5EF2DB74729C}" srcOrd="2" destOrd="0" presId="urn:microsoft.com/office/officeart/2005/8/layout/hProcess4"/>
    <dgm:cxn modelId="{9787735B-0FE5-4F22-BC45-8DB5FF682312}" type="presParOf" srcId="{B47A63C4-335F-4852-A3A3-EBE6D713F4D1}" destId="{3D48FABC-CFD6-448D-83DB-B9B62C17968C}" srcOrd="3" destOrd="0" presId="urn:microsoft.com/office/officeart/2005/8/layout/hProcess4"/>
    <dgm:cxn modelId="{0D9C6328-6AFC-4CA9-AA82-663862F0A228}" type="presParOf" srcId="{B47A63C4-335F-4852-A3A3-EBE6D713F4D1}" destId="{26661870-84CE-48F6-AAA4-DCA0328B697C}"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AED905-B401-4A88-90C6-2ED242653271}"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CA"/>
        </a:p>
      </dgm:t>
    </dgm:pt>
    <dgm:pt modelId="{356F048B-E2E9-492A-B586-D623A52B26A5}" type="parTrans" cxnId="{F57E09AA-6CF8-42DA-A917-282BC3773285}">
      <dgm:prSet/>
      <dgm:spPr/>
      <dgm:t>
        <a:bodyPr/>
        <a:lstStyle/>
        <a:p>
          <a:endParaRPr lang="en-CA"/>
        </a:p>
      </dgm:t>
    </dgm:pt>
    <dgm:pt modelId="{1B65278B-62D4-46D5-8279-5C1E1672D27A}">
      <dgm:prSet phldrT="[Text]"/>
      <dgm:spPr/>
      <dgm:t>
        <a:bodyPr/>
        <a:lstStyle/>
        <a:p>
          <a:r>
            <a:rPr lang="en-CA" smtClean="0"/>
            <a:t>But </a:t>
          </a:r>
        </a:p>
      </dgm:t>
    </dgm:pt>
    <dgm:pt modelId="{205FD61F-CEAC-449F-B16C-3544FD66F3A5}" type="parTrans" cxnId="{9AC15A9F-5F29-4C0E-B085-F9D7E307F6CF}">
      <dgm:prSet/>
      <dgm:spPr/>
      <dgm:t>
        <a:bodyPr/>
        <a:lstStyle/>
        <a:p>
          <a:endParaRPr lang="en-CA"/>
        </a:p>
      </dgm:t>
    </dgm:pt>
    <dgm:pt modelId="{E5B31F12-74DA-4E8D-823D-11B8822D1044}">
      <dgm:prSet phldrT="[Text]"/>
      <dgm:spPr/>
      <dgm:t>
        <a:bodyPr/>
        <a:lstStyle/>
        <a:p>
          <a:r>
            <a:rPr lang="fr-CA" noProof="0" dirty="0" smtClean="0"/>
            <a:t>Comprendre l’influence des contextes locaux, des adaptations et des innovations</a:t>
          </a:r>
        </a:p>
      </dgm:t>
    </dgm:pt>
    <dgm:pt modelId="{FD0D09C1-29FC-4899-B333-A35E93EBCABF}" type="sibTrans" cxnId="{9AC15A9F-5F29-4C0E-B085-F9D7E307F6CF}">
      <dgm:prSet/>
      <dgm:spPr/>
      <dgm:t>
        <a:bodyPr/>
        <a:lstStyle/>
        <a:p>
          <a:endParaRPr lang="en-CA"/>
        </a:p>
      </dgm:t>
    </dgm:pt>
    <dgm:pt modelId="{40046652-5DD4-4680-BDB5-4BA0EBBDAB33}" type="sibTrans" cxnId="{F57E09AA-6CF8-42DA-A917-282BC3773285}">
      <dgm:prSet/>
      <dgm:spPr/>
      <dgm:t>
        <a:bodyPr/>
        <a:lstStyle/>
        <a:p>
          <a:endParaRPr lang="en-CA"/>
        </a:p>
      </dgm:t>
    </dgm:pt>
    <dgm:pt modelId="{5EAEA34B-9D7C-431F-9A96-6E9FFA1FD888}" type="parTrans" cxnId="{BB0E3D3F-DACF-4089-871F-043D89FF104E}">
      <dgm:prSet/>
      <dgm:spPr/>
      <dgm:t>
        <a:bodyPr/>
        <a:lstStyle/>
        <a:p>
          <a:endParaRPr lang="en-CA"/>
        </a:p>
      </dgm:t>
    </dgm:pt>
    <dgm:pt modelId="{846A7FA8-2C95-4B70-B817-3B4F0C3B611F}">
      <dgm:prSet phldrT="[Text]"/>
      <dgm:spPr/>
      <dgm:t>
        <a:bodyPr/>
        <a:lstStyle/>
        <a:p>
          <a:r>
            <a:rPr lang="en-CA" smtClean="0"/>
            <a:t>Pilier </a:t>
          </a:r>
        </a:p>
      </dgm:t>
    </dgm:pt>
    <dgm:pt modelId="{97ACB9DB-358F-48D4-922A-EC2ECBDEA311}" type="parTrans" cxnId="{038F0DC2-9889-403A-8E7F-30D58227C2D6}">
      <dgm:prSet/>
      <dgm:spPr/>
      <dgm:t>
        <a:bodyPr/>
        <a:lstStyle/>
        <a:p>
          <a:endParaRPr lang="en-CA"/>
        </a:p>
      </dgm:t>
    </dgm:pt>
    <dgm:pt modelId="{8BE2CAAD-6F24-4255-852C-8FFE9FDA49B1}">
      <dgm:prSet phldrT="[Text]"/>
      <dgm:spPr/>
      <dgm:t>
        <a:bodyPr/>
        <a:lstStyle/>
        <a:p>
          <a:r>
            <a:rPr lang="fr-CA" noProof="0" dirty="0" smtClean="0"/>
            <a:t>La conformité examine la présence des composantes essentielles de la CPC dans un programme</a:t>
          </a:r>
        </a:p>
      </dgm:t>
    </dgm:pt>
    <dgm:pt modelId="{9FAC2693-C735-49D6-963E-41AADF836AFD}" type="sibTrans" cxnId="{038F0DC2-9889-403A-8E7F-30D58227C2D6}">
      <dgm:prSet/>
      <dgm:spPr/>
      <dgm:t>
        <a:bodyPr/>
        <a:lstStyle/>
        <a:p>
          <a:endParaRPr lang="en-CA"/>
        </a:p>
      </dgm:t>
    </dgm:pt>
    <dgm:pt modelId="{54241039-8006-4B81-9DA0-F1689476218F}" type="parTrans" cxnId="{F1EFB6F9-AF61-4020-9E84-F75A8CA89DFE}">
      <dgm:prSet/>
      <dgm:spPr/>
      <dgm:t>
        <a:bodyPr/>
        <a:lstStyle/>
        <a:p>
          <a:endParaRPr lang="en-CA"/>
        </a:p>
      </dgm:t>
    </dgm:pt>
    <dgm:pt modelId="{87DB95BE-05B7-42E3-95B3-62726FF5905C}">
      <dgm:prSet phldrT="[Text]"/>
      <dgm:spPr/>
      <dgm:t>
        <a:bodyPr/>
        <a:lstStyle/>
        <a:p>
          <a:r>
            <a:rPr lang="fr-CA" noProof="0" dirty="0" smtClean="0"/>
            <a:t>L’intégrité est la mesure dans laquelle la mise en œuvre respecte les grandes lignes de la CPC </a:t>
          </a:r>
        </a:p>
      </dgm:t>
    </dgm:pt>
    <dgm:pt modelId="{4ADFC318-9923-44F7-A703-CB6B3AEB9468}" type="sibTrans" cxnId="{F1EFB6F9-AF61-4020-9E84-F75A8CA89DFE}">
      <dgm:prSet/>
      <dgm:spPr/>
      <dgm:t>
        <a:bodyPr/>
        <a:lstStyle/>
        <a:p>
          <a:endParaRPr lang="en-CA"/>
        </a:p>
      </dgm:t>
    </dgm:pt>
    <dgm:pt modelId="{DB10EEAE-40B1-46BD-9283-A93C0FCDF109}" type="sibTrans" cxnId="{BB0E3D3F-DACF-4089-871F-043D89FF104E}">
      <dgm:prSet/>
      <dgm:spPr/>
      <dgm:t>
        <a:bodyPr/>
        <a:lstStyle/>
        <a:p>
          <a:endParaRPr lang="en-CA"/>
        </a:p>
      </dgm:t>
    </dgm:pt>
    <dgm:pt modelId="{196AE04D-149B-4468-8CD5-C745440D7698}" type="parTrans" cxnId="{38B0B662-FAAB-4387-B74D-5522CA03046A}">
      <dgm:prSet/>
      <dgm:spPr/>
      <dgm:t>
        <a:bodyPr/>
        <a:lstStyle/>
        <a:p>
          <a:endParaRPr lang="en-CA"/>
        </a:p>
      </dgm:t>
    </dgm:pt>
    <dgm:pt modelId="{61C3DD8E-A787-49B1-8955-09ABBA6AAB41}">
      <dgm:prSet phldrT="[Text]"/>
      <dgm:spPr/>
      <dgm:t>
        <a:bodyPr/>
        <a:lstStyle/>
        <a:p>
          <a:r>
            <a:rPr lang="en-CA" smtClean="0"/>
            <a:t>Contexte</a:t>
          </a:r>
        </a:p>
      </dgm:t>
    </dgm:pt>
    <dgm:pt modelId="{BB909131-A200-492E-98A0-AE9B57E21F43}" type="parTrans" cxnId="{028C2D5C-83E6-453E-829A-627A1B7B76DC}">
      <dgm:prSet/>
      <dgm:spPr/>
      <dgm:t>
        <a:bodyPr/>
        <a:lstStyle/>
        <a:p>
          <a:endParaRPr lang="en-CA"/>
        </a:p>
      </dgm:t>
    </dgm:pt>
    <dgm:pt modelId="{D39DD632-A2A3-43DE-AB60-69FABED271FF}">
      <dgm:prSet phldrT="[Text]"/>
      <dgm:spPr/>
      <dgm:t>
        <a:bodyPr/>
        <a:lstStyle/>
        <a:p>
          <a:r>
            <a:rPr lang="fr-CA" noProof="0" dirty="0" smtClean="0"/>
            <a:t>Permet de comprendre la souplesse et les différents contextes de la mise en œuvre, tout en étant conscient que cette souplesse peut compromettre les composantes fondamentales de la CPC </a:t>
          </a:r>
        </a:p>
      </dgm:t>
    </dgm:pt>
    <dgm:pt modelId="{ECC736D6-3D84-4C87-8FF8-DB0731F0A7B3}" type="sibTrans" cxnId="{028C2D5C-83E6-453E-829A-627A1B7B76DC}">
      <dgm:prSet/>
      <dgm:spPr/>
      <dgm:t>
        <a:bodyPr/>
        <a:lstStyle/>
        <a:p>
          <a:endParaRPr lang="en-CA"/>
        </a:p>
      </dgm:t>
    </dgm:pt>
    <dgm:pt modelId="{03465498-6C0D-4DB7-A3FE-91F53F723E3C}" type="sibTrans" cxnId="{38B0B662-FAAB-4387-B74D-5522CA03046A}">
      <dgm:prSet/>
      <dgm:spPr/>
      <dgm:t>
        <a:bodyPr/>
        <a:lstStyle/>
        <a:p>
          <a:endParaRPr lang="en-CA"/>
        </a:p>
      </dgm:t>
    </dgm:pt>
    <dgm:pt modelId="{53B5360C-4E29-4406-81A4-F525D0B75B62}" type="pres">
      <dgm:prSet presAssocID="{A8AED905-B401-4A88-90C6-2ED242653271}" presName="linearFlow" presStyleCnt="0">
        <dgm:presLayoutVars>
          <dgm:dir/>
          <dgm:animLvl val="lvl"/>
          <dgm:resizeHandles val="exact"/>
        </dgm:presLayoutVars>
      </dgm:prSet>
      <dgm:spPr/>
      <dgm:t>
        <a:bodyPr/>
        <a:lstStyle/>
        <a:p>
          <a:endParaRPr lang="en-CA"/>
        </a:p>
      </dgm:t>
    </dgm:pt>
    <dgm:pt modelId="{A006B42D-FE4A-4B55-BE06-9B0D3CF52FDE}" type="pres">
      <dgm:prSet presAssocID="{1B65278B-62D4-46D5-8279-5C1E1672D27A}" presName="composite" presStyleCnt="0"/>
      <dgm:spPr/>
      <dgm:t>
        <a:bodyPr/>
        <a:lstStyle/>
        <a:p>
          <a:endParaRPr/>
        </a:p>
      </dgm:t>
    </dgm:pt>
    <dgm:pt modelId="{ED0D5BFF-8F8E-4094-9217-BCCD15CB4A23}" type="pres">
      <dgm:prSet presAssocID="{1B65278B-62D4-46D5-8279-5C1E1672D27A}" presName="parentText" presStyleLbl="alignNode1" presStyleIdx="0" presStyleCnt="3">
        <dgm:presLayoutVars>
          <dgm:chMax val="1"/>
          <dgm:bulletEnabled val="1"/>
        </dgm:presLayoutVars>
      </dgm:prSet>
      <dgm:spPr/>
      <dgm:t>
        <a:bodyPr/>
        <a:lstStyle/>
        <a:p>
          <a:endParaRPr lang="en-CA"/>
        </a:p>
      </dgm:t>
    </dgm:pt>
    <dgm:pt modelId="{991B6CE4-672E-420A-8495-3A722C8A5ED9}" type="pres">
      <dgm:prSet presAssocID="{1B65278B-62D4-46D5-8279-5C1E1672D27A}" presName="descendantText" presStyleLbl="alignAcc1" presStyleIdx="0" presStyleCnt="3">
        <dgm:presLayoutVars>
          <dgm:bulletEnabled val="1"/>
        </dgm:presLayoutVars>
      </dgm:prSet>
      <dgm:spPr/>
      <dgm:t>
        <a:bodyPr/>
        <a:lstStyle/>
        <a:p>
          <a:endParaRPr lang="en-CA"/>
        </a:p>
      </dgm:t>
    </dgm:pt>
    <dgm:pt modelId="{5C49A103-97F1-4477-AB09-D1E5DB865F5C}" type="pres">
      <dgm:prSet presAssocID="{40046652-5DD4-4680-BDB5-4BA0EBBDAB33}" presName="sp" presStyleCnt="0"/>
      <dgm:spPr/>
      <dgm:t>
        <a:bodyPr/>
        <a:lstStyle/>
        <a:p>
          <a:endParaRPr/>
        </a:p>
      </dgm:t>
    </dgm:pt>
    <dgm:pt modelId="{0FA11961-C568-41BA-95EF-7824100638CE}" type="pres">
      <dgm:prSet presAssocID="{846A7FA8-2C95-4B70-B817-3B4F0C3B611F}" presName="composite" presStyleCnt="0"/>
      <dgm:spPr/>
      <dgm:t>
        <a:bodyPr/>
        <a:lstStyle/>
        <a:p>
          <a:endParaRPr/>
        </a:p>
      </dgm:t>
    </dgm:pt>
    <dgm:pt modelId="{886AC072-E7E8-4890-BCC5-9B9F9D050A74}" type="pres">
      <dgm:prSet presAssocID="{846A7FA8-2C95-4B70-B817-3B4F0C3B611F}" presName="parentText" presStyleLbl="alignNode1" presStyleIdx="1" presStyleCnt="3">
        <dgm:presLayoutVars>
          <dgm:chMax val="1"/>
          <dgm:bulletEnabled val="1"/>
        </dgm:presLayoutVars>
      </dgm:prSet>
      <dgm:spPr/>
      <dgm:t>
        <a:bodyPr/>
        <a:lstStyle/>
        <a:p>
          <a:endParaRPr lang="en-CA"/>
        </a:p>
      </dgm:t>
    </dgm:pt>
    <dgm:pt modelId="{94CE0007-151F-4160-9FBB-FDC1B882969F}" type="pres">
      <dgm:prSet presAssocID="{846A7FA8-2C95-4B70-B817-3B4F0C3B611F}" presName="descendantText" presStyleLbl="alignAcc1" presStyleIdx="1" presStyleCnt="3">
        <dgm:presLayoutVars>
          <dgm:bulletEnabled val="1"/>
        </dgm:presLayoutVars>
      </dgm:prSet>
      <dgm:spPr/>
      <dgm:t>
        <a:bodyPr/>
        <a:lstStyle/>
        <a:p>
          <a:endParaRPr lang="en-CA"/>
        </a:p>
      </dgm:t>
    </dgm:pt>
    <dgm:pt modelId="{15931E7B-D064-469C-BDF8-71D360E93BB2}" type="pres">
      <dgm:prSet presAssocID="{DB10EEAE-40B1-46BD-9283-A93C0FCDF109}" presName="sp" presStyleCnt="0"/>
      <dgm:spPr/>
      <dgm:t>
        <a:bodyPr/>
        <a:lstStyle/>
        <a:p>
          <a:endParaRPr/>
        </a:p>
      </dgm:t>
    </dgm:pt>
    <dgm:pt modelId="{53D03B3D-1D67-4C2F-8E70-73681A889E34}" type="pres">
      <dgm:prSet presAssocID="{61C3DD8E-A787-49B1-8955-09ABBA6AAB41}" presName="composite" presStyleCnt="0"/>
      <dgm:spPr/>
      <dgm:t>
        <a:bodyPr/>
        <a:lstStyle/>
        <a:p>
          <a:endParaRPr/>
        </a:p>
      </dgm:t>
    </dgm:pt>
    <dgm:pt modelId="{041A1320-A158-467C-ADC0-0225E90D82BE}" type="pres">
      <dgm:prSet presAssocID="{61C3DD8E-A787-49B1-8955-09ABBA6AAB41}" presName="parentText" presStyleLbl="alignNode1" presStyleIdx="2" presStyleCnt="3" custLinFactNeighborY="166">
        <dgm:presLayoutVars>
          <dgm:chMax val="1"/>
          <dgm:bulletEnabled val="1"/>
        </dgm:presLayoutVars>
      </dgm:prSet>
      <dgm:spPr/>
      <dgm:t>
        <a:bodyPr/>
        <a:lstStyle/>
        <a:p>
          <a:endParaRPr lang="en-CA"/>
        </a:p>
      </dgm:t>
    </dgm:pt>
    <dgm:pt modelId="{088F3ADA-3450-4785-B180-68F7670211ED}" type="pres">
      <dgm:prSet presAssocID="{61C3DD8E-A787-49B1-8955-09ABBA6AAB41}" presName="descendantText" presStyleLbl="alignAcc1" presStyleIdx="2" presStyleCnt="3">
        <dgm:presLayoutVars>
          <dgm:bulletEnabled val="1"/>
        </dgm:presLayoutVars>
      </dgm:prSet>
      <dgm:spPr/>
      <dgm:t>
        <a:bodyPr/>
        <a:lstStyle/>
        <a:p>
          <a:endParaRPr lang="en-CA"/>
        </a:p>
      </dgm:t>
    </dgm:pt>
  </dgm:ptLst>
  <dgm:cxnLst>
    <dgm:cxn modelId="{28262345-9794-4605-A480-11ABFD7009B7}" type="presOf" srcId="{1B65278B-62D4-46D5-8279-5C1E1672D27A}" destId="{ED0D5BFF-8F8E-4094-9217-BCCD15CB4A23}" srcOrd="0" destOrd="0" presId="urn:microsoft.com/office/officeart/2005/8/layout/chevron2"/>
    <dgm:cxn modelId="{EC2D7562-D419-490D-A707-EC3474BAB06D}" type="presOf" srcId="{E5B31F12-74DA-4E8D-823D-11B8822D1044}" destId="{991B6CE4-672E-420A-8495-3A722C8A5ED9}" srcOrd="0" destOrd="0" presId="urn:microsoft.com/office/officeart/2005/8/layout/chevron2"/>
    <dgm:cxn modelId="{BB0E3D3F-DACF-4089-871F-043D89FF104E}" srcId="{A8AED905-B401-4A88-90C6-2ED242653271}" destId="{846A7FA8-2C95-4B70-B817-3B4F0C3B611F}" srcOrd="1" destOrd="0" parTransId="{5EAEA34B-9D7C-431F-9A96-6E9FFA1FD888}" sibTransId="{DB10EEAE-40B1-46BD-9283-A93C0FCDF109}"/>
    <dgm:cxn modelId="{1196A8DE-B3E7-45B3-BED6-366B9E0554D7}" type="presOf" srcId="{87DB95BE-05B7-42E3-95B3-62726FF5905C}" destId="{94CE0007-151F-4160-9FBB-FDC1B882969F}" srcOrd="0" destOrd="1" presId="urn:microsoft.com/office/officeart/2005/8/layout/chevron2"/>
    <dgm:cxn modelId="{564CAE34-6EC2-409B-83E6-BFFBF5040354}" type="presOf" srcId="{61C3DD8E-A787-49B1-8955-09ABBA6AAB41}" destId="{041A1320-A158-467C-ADC0-0225E90D82BE}" srcOrd="0" destOrd="0" presId="urn:microsoft.com/office/officeart/2005/8/layout/chevron2"/>
    <dgm:cxn modelId="{031AA15A-F23E-4629-A9A0-AD1E84313C16}" type="presOf" srcId="{A8AED905-B401-4A88-90C6-2ED242653271}" destId="{53B5360C-4E29-4406-81A4-F525D0B75B62}" srcOrd="0" destOrd="0" presId="urn:microsoft.com/office/officeart/2005/8/layout/chevron2"/>
    <dgm:cxn modelId="{98CE1472-53CC-455D-98A6-9075C56E047E}" type="presOf" srcId="{846A7FA8-2C95-4B70-B817-3B4F0C3B611F}" destId="{886AC072-E7E8-4890-BCC5-9B9F9D050A74}" srcOrd="0" destOrd="0" presId="urn:microsoft.com/office/officeart/2005/8/layout/chevron2"/>
    <dgm:cxn modelId="{038F0DC2-9889-403A-8E7F-30D58227C2D6}" srcId="{846A7FA8-2C95-4B70-B817-3B4F0C3B611F}" destId="{8BE2CAAD-6F24-4255-852C-8FFE9FDA49B1}" srcOrd="0" destOrd="0" parTransId="{97ACB9DB-358F-48D4-922A-EC2ECBDEA311}" sibTransId="{9FAC2693-C735-49D6-963E-41AADF836AFD}"/>
    <dgm:cxn modelId="{F57E09AA-6CF8-42DA-A917-282BC3773285}" srcId="{A8AED905-B401-4A88-90C6-2ED242653271}" destId="{1B65278B-62D4-46D5-8279-5C1E1672D27A}" srcOrd="0" destOrd="0" parTransId="{356F048B-E2E9-492A-B586-D623A52B26A5}" sibTransId="{40046652-5DD4-4680-BDB5-4BA0EBBDAB33}"/>
    <dgm:cxn modelId="{028C2D5C-83E6-453E-829A-627A1B7B76DC}" srcId="{61C3DD8E-A787-49B1-8955-09ABBA6AAB41}" destId="{D39DD632-A2A3-43DE-AB60-69FABED271FF}" srcOrd="0" destOrd="0" parTransId="{BB909131-A200-492E-98A0-AE9B57E21F43}" sibTransId="{ECC736D6-3D84-4C87-8FF8-DB0731F0A7B3}"/>
    <dgm:cxn modelId="{7628F63B-F7C9-4109-98A9-348075EF1921}" type="presOf" srcId="{8BE2CAAD-6F24-4255-852C-8FFE9FDA49B1}" destId="{94CE0007-151F-4160-9FBB-FDC1B882969F}" srcOrd="0" destOrd="0" presId="urn:microsoft.com/office/officeart/2005/8/layout/chevron2"/>
    <dgm:cxn modelId="{F1EFB6F9-AF61-4020-9E84-F75A8CA89DFE}" srcId="{846A7FA8-2C95-4B70-B817-3B4F0C3B611F}" destId="{87DB95BE-05B7-42E3-95B3-62726FF5905C}" srcOrd="1" destOrd="0" parTransId="{54241039-8006-4B81-9DA0-F1689476218F}" sibTransId="{4ADFC318-9923-44F7-A703-CB6B3AEB9468}"/>
    <dgm:cxn modelId="{38B0B662-FAAB-4387-B74D-5522CA03046A}" srcId="{A8AED905-B401-4A88-90C6-2ED242653271}" destId="{61C3DD8E-A787-49B1-8955-09ABBA6AAB41}" srcOrd="2" destOrd="0" parTransId="{196AE04D-149B-4468-8CD5-C745440D7698}" sibTransId="{03465498-6C0D-4DB7-A3FE-91F53F723E3C}"/>
    <dgm:cxn modelId="{F9AE1FBC-7689-419D-AA05-3204968FE544}" type="presOf" srcId="{D39DD632-A2A3-43DE-AB60-69FABED271FF}" destId="{088F3ADA-3450-4785-B180-68F7670211ED}" srcOrd="0" destOrd="0" presId="urn:microsoft.com/office/officeart/2005/8/layout/chevron2"/>
    <dgm:cxn modelId="{9AC15A9F-5F29-4C0E-B085-F9D7E307F6CF}" srcId="{1B65278B-62D4-46D5-8279-5C1E1672D27A}" destId="{E5B31F12-74DA-4E8D-823D-11B8822D1044}" srcOrd="0" destOrd="0" parTransId="{205FD61F-CEAC-449F-B16C-3544FD66F3A5}" sibTransId="{FD0D09C1-29FC-4899-B333-A35E93EBCABF}"/>
    <dgm:cxn modelId="{20247D7A-2FAD-4C86-A696-C9AD0FBA83B7}" type="presParOf" srcId="{53B5360C-4E29-4406-81A4-F525D0B75B62}" destId="{A006B42D-FE4A-4B55-BE06-9B0D3CF52FDE}" srcOrd="0" destOrd="0" presId="urn:microsoft.com/office/officeart/2005/8/layout/chevron2"/>
    <dgm:cxn modelId="{B930180B-3D1D-45C4-B847-C074DAB06AAE}" type="presParOf" srcId="{A006B42D-FE4A-4B55-BE06-9B0D3CF52FDE}" destId="{ED0D5BFF-8F8E-4094-9217-BCCD15CB4A23}" srcOrd="0" destOrd="0" presId="urn:microsoft.com/office/officeart/2005/8/layout/chevron2"/>
    <dgm:cxn modelId="{95486611-7746-42F2-85B5-E5D74C006391}" type="presParOf" srcId="{A006B42D-FE4A-4B55-BE06-9B0D3CF52FDE}" destId="{991B6CE4-672E-420A-8495-3A722C8A5ED9}" srcOrd="1" destOrd="0" presId="urn:microsoft.com/office/officeart/2005/8/layout/chevron2"/>
    <dgm:cxn modelId="{5D71802A-316C-4A14-ACB5-84485BD88075}" type="presParOf" srcId="{53B5360C-4E29-4406-81A4-F525D0B75B62}" destId="{5C49A103-97F1-4477-AB09-D1E5DB865F5C}" srcOrd="1" destOrd="0" presId="urn:microsoft.com/office/officeart/2005/8/layout/chevron2"/>
    <dgm:cxn modelId="{A18EE90D-A2E3-4AD8-9AFB-C9062F640733}" type="presParOf" srcId="{53B5360C-4E29-4406-81A4-F525D0B75B62}" destId="{0FA11961-C568-41BA-95EF-7824100638CE}" srcOrd="2" destOrd="0" presId="urn:microsoft.com/office/officeart/2005/8/layout/chevron2"/>
    <dgm:cxn modelId="{9C94180E-DF18-406E-BF09-B77CD918B275}" type="presParOf" srcId="{0FA11961-C568-41BA-95EF-7824100638CE}" destId="{886AC072-E7E8-4890-BCC5-9B9F9D050A74}" srcOrd="0" destOrd="0" presId="urn:microsoft.com/office/officeart/2005/8/layout/chevron2"/>
    <dgm:cxn modelId="{A639258A-25EF-4024-89F5-9539C71D37FB}" type="presParOf" srcId="{0FA11961-C568-41BA-95EF-7824100638CE}" destId="{94CE0007-151F-4160-9FBB-FDC1B882969F}" srcOrd="1" destOrd="0" presId="urn:microsoft.com/office/officeart/2005/8/layout/chevron2"/>
    <dgm:cxn modelId="{A6D24E6D-2FAA-4365-834F-5D3E61C428A3}" type="presParOf" srcId="{53B5360C-4E29-4406-81A4-F525D0B75B62}" destId="{15931E7B-D064-469C-BDF8-71D360E93BB2}" srcOrd="3" destOrd="0" presId="urn:microsoft.com/office/officeart/2005/8/layout/chevron2"/>
    <dgm:cxn modelId="{8DEFAEBB-D194-477E-9C0C-452E42326D3C}" type="presParOf" srcId="{53B5360C-4E29-4406-81A4-F525D0B75B62}" destId="{53D03B3D-1D67-4C2F-8E70-73681A889E34}" srcOrd="4" destOrd="0" presId="urn:microsoft.com/office/officeart/2005/8/layout/chevron2"/>
    <dgm:cxn modelId="{E6E99502-8E85-4473-B75E-4837243290BE}" type="presParOf" srcId="{53D03B3D-1D67-4C2F-8E70-73681A889E34}" destId="{041A1320-A158-467C-ADC0-0225E90D82BE}" srcOrd="0" destOrd="0" presId="urn:microsoft.com/office/officeart/2005/8/layout/chevron2"/>
    <dgm:cxn modelId="{52E2ECA1-61D8-453B-B51C-187B0771F4EF}" type="presParOf" srcId="{53D03B3D-1D67-4C2F-8E70-73681A889E34}" destId="{088F3ADA-3450-4785-B180-68F7670211E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6D83F8-CB34-4DE2-AB6B-CC9ADFF175A8}"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CA"/>
        </a:p>
      </dgm:t>
    </dgm:pt>
    <dgm:pt modelId="{9BABC885-1483-491F-B75D-CD3F429D122B}" type="parTrans" cxnId="{0A0A20A2-57C9-45CF-92C4-613C864F9948}">
      <dgm:prSet/>
      <dgm:spPr/>
      <dgm:t>
        <a:bodyPr/>
        <a:lstStyle/>
        <a:p>
          <a:endParaRPr lang="en-CA"/>
        </a:p>
      </dgm:t>
    </dgm:pt>
    <dgm:pt modelId="{10B498CD-C689-4E07-8765-9EEB68DFD2E2}">
      <dgm:prSet phldrT="[Text]"/>
      <dgm:spPr/>
      <dgm:t>
        <a:bodyPr/>
        <a:lstStyle/>
        <a:p>
          <a:r>
            <a:rPr lang="en-CA" smtClean="0"/>
            <a:t>But</a:t>
          </a:r>
        </a:p>
      </dgm:t>
    </dgm:pt>
    <dgm:pt modelId="{BCE95704-BCB9-471F-85B8-852AE3F09C9F}" type="parTrans" cxnId="{95AE4B1B-915C-4631-950A-20AFECDEFB90}">
      <dgm:prSet/>
      <dgm:spPr/>
      <dgm:t>
        <a:bodyPr/>
        <a:lstStyle/>
        <a:p>
          <a:endParaRPr lang="en-CA"/>
        </a:p>
      </dgm:t>
    </dgm:pt>
    <dgm:pt modelId="{C7497585-B705-4D36-AC58-8230D32770AB}">
      <dgm:prSet phldrT="[Text]"/>
      <dgm:spPr/>
      <dgm:t>
        <a:bodyPr/>
        <a:lstStyle/>
        <a:p>
          <a:r>
            <a:rPr lang="en-CA" smtClean="0"/>
            <a:t> </a:t>
          </a:r>
          <a:endParaRPr lang="en-CA"/>
        </a:p>
      </dgm:t>
    </dgm:pt>
    <dgm:pt modelId="{DFAB81AF-58DC-4A31-A4A9-F8007DA49783}" type="sibTrans" cxnId="{95AE4B1B-915C-4631-950A-20AFECDEFB90}">
      <dgm:prSet/>
      <dgm:spPr/>
      <dgm:t>
        <a:bodyPr/>
        <a:lstStyle/>
        <a:p>
          <a:endParaRPr lang="en-CA"/>
        </a:p>
      </dgm:t>
    </dgm:pt>
    <dgm:pt modelId="{711F3E20-B094-4A02-9686-0A3CA2A11EB9}" type="parTrans" cxnId="{90237B27-18BB-4C68-9606-170FA0C557AF}">
      <dgm:prSet/>
      <dgm:spPr/>
      <dgm:t>
        <a:bodyPr/>
        <a:lstStyle/>
        <a:p>
          <a:endParaRPr lang="en-CA"/>
        </a:p>
      </dgm:t>
    </dgm:pt>
    <dgm:pt modelId="{EA54F659-366F-4391-85B3-1567179F9AB7}">
      <dgm:prSet phldrT="[Text]"/>
      <dgm:spPr/>
      <dgm:t>
        <a:bodyPr anchor="ctr"/>
        <a:lstStyle/>
        <a:p>
          <a:r>
            <a:rPr lang="fr-CA" noProof="0" dirty="0" smtClean="0"/>
            <a:t>Constituer une base de données probantes sur les effets de la CPC-FR au fil du temps </a:t>
          </a:r>
        </a:p>
      </dgm:t>
    </dgm:pt>
    <dgm:pt modelId="{6DA9C410-B698-4B6E-997A-1AC0ABC6069A}" type="sibTrans" cxnId="{90237B27-18BB-4C68-9606-170FA0C557AF}">
      <dgm:prSet/>
      <dgm:spPr/>
      <dgm:t>
        <a:bodyPr/>
        <a:lstStyle/>
        <a:p>
          <a:endParaRPr lang="en-CA"/>
        </a:p>
      </dgm:t>
    </dgm:pt>
    <dgm:pt modelId="{3556EB16-15A2-4981-BA09-DC88FDB0AC0C}" type="sibTrans" cxnId="{0A0A20A2-57C9-45CF-92C4-613C864F9948}">
      <dgm:prSet/>
      <dgm:spPr/>
      <dgm:t>
        <a:bodyPr/>
        <a:lstStyle/>
        <a:p>
          <a:endParaRPr lang="en-CA"/>
        </a:p>
      </dgm:t>
    </dgm:pt>
    <dgm:pt modelId="{22E9365C-49AB-419C-9B31-FAB633CA8AAA}" type="parTrans" cxnId="{02D69810-EB08-4D7D-89C0-E17EBF80A1F6}">
      <dgm:prSet/>
      <dgm:spPr/>
      <dgm:t>
        <a:bodyPr/>
        <a:lstStyle/>
        <a:p>
          <a:endParaRPr lang="en-CA"/>
        </a:p>
      </dgm:t>
    </dgm:pt>
    <dgm:pt modelId="{70E28D07-3210-4CC6-AF38-1229B1631052}">
      <dgm:prSet phldrT="[Text]"/>
      <dgm:spPr/>
      <dgm:t>
        <a:bodyPr/>
        <a:lstStyle/>
        <a:p>
          <a:r>
            <a:rPr lang="en-CA" smtClean="0"/>
            <a:t>Pilier</a:t>
          </a:r>
        </a:p>
      </dgm:t>
    </dgm:pt>
    <dgm:pt modelId="{BE37783B-8F0A-4A9E-9506-DBBAD7C24506}" type="parTrans" cxnId="{32356116-01C3-4C57-8CEC-0E87CE3CDF0C}">
      <dgm:prSet/>
      <dgm:spPr/>
      <dgm:t>
        <a:bodyPr/>
        <a:lstStyle/>
        <a:p>
          <a:endParaRPr lang="en-CA"/>
        </a:p>
      </dgm:t>
    </dgm:pt>
    <dgm:pt modelId="{5ACAA6D3-8032-48A0-9BF8-36427ABE3483}">
      <dgm:prSet phldrT="[Text]"/>
      <dgm:spPr/>
      <dgm:t>
        <a:bodyPr/>
        <a:lstStyle/>
        <a:p>
          <a:r>
            <a:rPr lang="fr-CA" noProof="0" dirty="0" smtClean="0"/>
            <a:t> </a:t>
          </a:r>
          <a:endParaRPr lang="fr-CA" noProof="0" dirty="0"/>
        </a:p>
      </dgm:t>
    </dgm:pt>
    <dgm:pt modelId="{A7E4A3C2-8839-4508-8778-4D7A3CEA85D3}" type="sibTrans" cxnId="{32356116-01C3-4C57-8CEC-0E87CE3CDF0C}">
      <dgm:prSet/>
      <dgm:spPr/>
      <dgm:t>
        <a:bodyPr/>
        <a:lstStyle/>
        <a:p>
          <a:endParaRPr lang="en-CA"/>
        </a:p>
      </dgm:t>
    </dgm:pt>
    <dgm:pt modelId="{2DB42A7E-738B-4328-A959-2E1CB9B36634}" type="parTrans" cxnId="{AC128005-317D-465B-83C9-B002213AB06C}">
      <dgm:prSet/>
      <dgm:spPr/>
      <dgm:t>
        <a:bodyPr/>
        <a:lstStyle/>
        <a:p>
          <a:endParaRPr lang="en-CA"/>
        </a:p>
      </dgm:t>
    </dgm:pt>
    <dgm:pt modelId="{5EF8E76E-3640-406F-B8A7-6AE7846FA375}">
      <dgm:prSet phldrT="[Text]"/>
      <dgm:spPr/>
      <dgm:t>
        <a:bodyPr anchor="ctr"/>
        <a:lstStyle/>
        <a:p>
          <a:r>
            <a:rPr lang="fr-CA" noProof="0" dirty="0" smtClean="0"/>
            <a:t>L’examen des résultats nécessitera un suivi des résultats au fil du temps, tout au long de la mise en œuvre de la CPC et par la suite</a:t>
          </a:r>
        </a:p>
      </dgm:t>
    </dgm:pt>
    <dgm:pt modelId="{20DE0F57-64AF-42FC-B099-D4E47DCF4B2F}" type="sibTrans" cxnId="{AC128005-317D-465B-83C9-B002213AB06C}">
      <dgm:prSet/>
      <dgm:spPr/>
      <dgm:t>
        <a:bodyPr/>
        <a:lstStyle/>
        <a:p>
          <a:endParaRPr lang="en-CA"/>
        </a:p>
      </dgm:t>
    </dgm:pt>
    <dgm:pt modelId="{61D4B18B-8FE6-4FF6-B779-9C19E743D0C5}" type="sibTrans" cxnId="{02D69810-EB08-4D7D-89C0-E17EBF80A1F6}">
      <dgm:prSet/>
      <dgm:spPr/>
      <dgm:t>
        <a:bodyPr/>
        <a:lstStyle/>
        <a:p>
          <a:endParaRPr lang="en-CA"/>
        </a:p>
      </dgm:t>
    </dgm:pt>
    <dgm:pt modelId="{F64CA2AA-B016-41BD-95B1-EF3D53E51442}" type="parTrans" cxnId="{0104102F-B067-44EB-93FC-93FA1567F642}">
      <dgm:prSet/>
      <dgm:spPr/>
      <dgm:t>
        <a:bodyPr/>
        <a:lstStyle/>
        <a:p>
          <a:endParaRPr lang="en-CA"/>
        </a:p>
      </dgm:t>
    </dgm:pt>
    <dgm:pt modelId="{9A357588-A282-4451-9BF4-32A5EAD2A629}">
      <dgm:prSet phldrT="[Text]"/>
      <dgm:spPr/>
      <dgm:t>
        <a:bodyPr/>
        <a:lstStyle/>
        <a:p>
          <a:r>
            <a:rPr lang="en-CA" smtClean="0"/>
            <a:t>Contexte</a:t>
          </a:r>
        </a:p>
      </dgm:t>
    </dgm:pt>
    <dgm:pt modelId="{E9DECF3C-CB2F-46F9-BB17-5C4C4865750B}" type="parTrans" cxnId="{FBBDF9A0-C834-42D7-BDB9-E62F195F5FCF}">
      <dgm:prSet/>
      <dgm:spPr/>
      <dgm:t>
        <a:bodyPr/>
        <a:lstStyle/>
        <a:p>
          <a:endParaRPr lang="en-CA"/>
        </a:p>
      </dgm:t>
    </dgm:pt>
    <dgm:pt modelId="{6C5586F8-0BD9-4156-BEA7-3DCAE1CBEFCA}">
      <dgm:prSet phldrT="[Text]"/>
      <dgm:spPr/>
      <dgm:t>
        <a:bodyPr/>
        <a:lstStyle/>
        <a:p>
          <a:r>
            <a:rPr lang="en-CA" smtClean="0"/>
            <a:t> </a:t>
          </a:r>
          <a:endParaRPr lang="en-CA"/>
        </a:p>
      </dgm:t>
    </dgm:pt>
    <dgm:pt modelId="{18434480-B544-43AA-BC95-3A5883DBD8F2}" type="sibTrans" cxnId="{FBBDF9A0-C834-42D7-BDB9-E62F195F5FCF}">
      <dgm:prSet/>
      <dgm:spPr/>
      <dgm:t>
        <a:bodyPr/>
        <a:lstStyle/>
        <a:p>
          <a:endParaRPr lang="en-CA"/>
        </a:p>
      </dgm:t>
    </dgm:pt>
    <dgm:pt modelId="{4171C74A-25E9-4EA1-B825-1CD7A90424BA}" type="parTrans" cxnId="{7138100C-D2AE-498A-AE1F-473B34F69626}">
      <dgm:prSet/>
      <dgm:spPr/>
      <dgm:t>
        <a:bodyPr/>
        <a:lstStyle/>
        <a:p>
          <a:endParaRPr lang="en-CA"/>
        </a:p>
      </dgm:t>
    </dgm:pt>
    <dgm:pt modelId="{3DCFE1F9-7761-4949-A210-D98DDF5524DC}">
      <dgm:prSet phldrT="[Text]"/>
      <dgm:spPr/>
      <dgm:t>
        <a:bodyPr/>
        <a:lstStyle/>
        <a:p>
          <a:r>
            <a:rPr lang="fr-CA" noProof="0" dirty="0" smtClean="0"/>
            <a:t>Le suivi des résultats permettra de constituer une base de connaissances sur la CPC; nous pourrons ainsi mieux comprendre la CPC et en optimiser l’efficacité </a:t>
          </a:r>
        </a:p>
      </dgm:t>
    </dgm:pt>
    <dgm:pt modelId="{E5D3F855-7FDD-4717-AF86-C0A078C94AEC}" type="sibTrans" cxnId="{7138100C-D2AE-498A-AE1F-473B34F69626}">
      <dgm:prSet/>
      <dgm:spPr/>
      <dgm:t>
        <a:bodyPr/>
        <a:lstStyle/>
        <a:p>
          <a:endParaRPr lang="en-CA"/>
        </a:p>
      </dgm:t>
    </dgm:pt>
    <dgm:pt modelId="{80F8CE1C-642D-436E-A4BD-8E4256C101C3}" type="sibTrans" cxnId="{0104102F-B067-44EB-93FC-93FA1567F642}">
      <dgm:prSet/>
      <dgm:spPr/>
      <dgm:t>
        <a:bodyPr/>
        <a:lstStyle/>
        <a:p>
          <a:endParaRPr lang="en-CA"/>
        </a:p>
      </dgm:t>
    </dgm:pt>
    <dgm:pt modelId="{56429621-A84B-4E40-9FFC-9C1868672AE0}" type="pres">
      <dgm:prSet presAssocID="{676D83F8-CB34-4DE2-AB6B-CC9ADFF175A8}" presName="Name0" presStyleCnt="0">
        <dgm:presLayoutVars>
          <dgm:chMax/>
          <dgm:chPref val="3"/>
          <dgm:dir/>
          <dgm:animOne val="branch"/>
          <dgm:animLvl val="lvl"/>
        </dgm:presLayoutVars>
      </dgm:prSet>
      <dgm:spPr/>
      <dgm:t>
        <a:bodyPr/>
        <a:lstStyle/>
        <a:p>
          <a:endParaRPr lang="en-CA"/>
        </a:p>
      </dgm:t>
    </dgm:pt>
    <dgm:pt modelId="{56287DF3-1DDE-430B-BF89-C1919DA3C168}" type="pres">
      <dgm:prSet presAssocID="{10B498CD-C689-4E07-8765-9EEB68DFD2E2}" presName="composite" presStyleCnt="0"/>
      <dgm:spPr/>
      <dgm:t>
        <a:bodyPr/>
        <a:lstStyle/>
        <a:p>
          <a:endParaRPr/>
        </a:p>
      </dgm:t>
    </dgm:pt>
    <dgm:pt modelId="{C40362CA-A403-4EDE-B5FA-B03118DE0BEE}" type="pres">
      <dgm:prSet presAssocID="{10B498CD-C689-4E07-8765-9EEB68DFD2E2}" presName="FirstChild" presStyleLbl="revTx" presStyleIdx="0" presStyleCnt="6">
        <dgm:presLayoutVars>
          <dgm:chMax val="0"/>
          <dgm:chPref val="0"/>
          <dgm:bulletEnabled val="1"/>
        </dgm:presLayoutVars>
      </dgm:prSet>
      <dgm:spPr/>
      <dgm:t>
        <a:bodyPr/>
        <a:lstStyle/>
        <a:p>
          <a:endParaRPr lang="en-CA"/>
        </a:p>
      </dgm:t>
    </dgm:pt>
    <dgm:pt modelId="{ECA33289-30E1-4F33-A9FD-DA98EE060086}" type="pres">
      <dgm:prSet presAssocID="{10B498CD-C689-4E07-8765-9EEB68DFD2E2}" presName="Parent" presStyleLbl="alignNode1" presStyleIdx="0" presStyleCnt="3">
        <dgm:presLayoutVars>
          <dgm:chMax val="3"/>
          <dgm:chPref val="3"/>
          <dgm:bulletEnabled val="1"/>
        </dgm:presLayoutVars>
      </dgm:prSet>
      <dgm:spPr/>
      <dgm:t>
        <a:bodyPr/>
        <a:lstStyle/>
        <a:p>
          <a:endParaRPr lang="en-CA"/>
        </a:p>
      </dgm:t>
    </dgm:pt>
    <dgm:pt modelId="{20180C7D-1283-4914-9A6A-9616CD934857}" type="pres">
      <dgm:prSet presAssocID="{10B498CD-C689-4E07-8765-9EEB68DFD2E2}" presName="Accent" presStyleLbl="parChTrans1D1" presStyleIdx="0" presStyleCnt="3"/>
      <dgm:spPr/>
      <dgm:t>
        <a:bodyPr/>
        <a:lstStyle/>
        <a:p>
          <a:endParaRPr/>
        </a:p>
      </dgm:t>
    </dgm:pt>
    <dgm:pt modelId="{BC73EE5A-BFF7-46A3-9FF9-BE32A49D3736}" type="pres">
      <dgm:prSet presAssocID="{10B498CD-C689-4E07-8765-9EEB68DFD2E2}" presName="Child" presStyleLbl="revTx" presStyleIdx="1" presStyleCnt="6">
        <dgm:presLayoutVars>
          <dgm:chMax val="0"/>
          <dgm:chPref val="0"/>
          <dgm:bulletEnabled val="1"/>
        </dgm:presLayoutVars>
      </dgm:prSet>
      <dgm:spPr/>
      <dgm:t>
        <a:bodyPr/>
        <a:lstStyle/>
        <a:p>
          <a:endParaRPr lang="en-CA"/>
        </a:p>
      </dgm:t>
    </dgm:pt>
    <dgm:pt modelId="{B99E4C1F-53D5-450D-9C10-8F344ADFBF13}" type="pres">
      <dgm:prSet presAssocID="{3556EB16-15A2-4981-BA09-DC88FDB0AC0C}" presName="sibTrans" presStyleCnt="0"/>
      <dgm:spPr/>
      <dgm:t>
        <a:bodyPr/>
        <a:lstStyle/>
        <a:p>
          <a:endParaRPr/>
        </a:p>
      </dgm:t>
    </dgm:pt>
    <dgm:pt modelId="{9DE79CA5-F277-4E6F-AF4E-8D4864DF02C0}" type="pres">
      <dgm:prSet presAssocID="{70E28D07-3210-4CC6-AF38-1229B1631052}" presName="composite" presStyleCnt="0"/>
      <dgm:spPr/>
      <dgm:t>
        <a:bodyPr/>
        <a:lstStyle/>
        <a:p>
          <a:endParaRPr/>
        </a:p>
      </dgm:t>
    </dgm:pt>
    <dgm:pt modelId="{AAD3D320-6936-403F-8F8A-D9025C8597C5}" type="pres">
      <dgm:prSet presAssocID="{70E28D07-3210-4CC6-AF38-1229B1631052}" presName="FirstChild" presStyleLbl="revTx" presStyleIdx="2" presStyleCnt="6">
        <dgm:presLayoutVars>
          <dgm:chMax val="0"/>
          <dgm:chPref val="0"/>
          <dgm:bulletEnabled val="1"/>
        </dgm:presLayoutVars>
      </dgm:prSet>
      <dgm:spPr/>
      <dgm:t>
        <a:bodyPr/>
        <a:lstStyle/>
        <a:p>
          <a:endParaRPr lang="en-CA"/>
        </a:p>
      </dgm:t>
    </dgm:pt>
    <dgm:pt modelId="{2E916397-1202-4652-AFB7-8370902F2506}" type="pres">
      <dgm:prSet presAssocID="{70E28D07-3210-4CC6-AF38-1229B1631052}" presName="Parent" presStyleLbl="alignNode1" presStyleIdx="1" presStyleCnt="3">
        <dgm:presLayoutVars>
          <dgm:chMax val="3"/>
          <dgm:chPref val="3"/>
          <dgm:bulletEnabled val="1"/>
        </dgm:presLayoutVars>
      </dgm:prSet>
      <dgm:spPr/>
      <dgm:t>
        <a:bodyPr/>
        <a:lstStyle/>
        <a:p>
          <a:endParaRPr lang="en-CA"/>
        </a:p>
      </dgm:t>
    </dgm:pt>
    <dgm:pt modelId="{871FBC8E-8AAE-4099-BCA4-16797A757489}" type="pres">
      <dgm:prSet presAssocID="{70E28D07-3210-4CC6-AF38-1229B1631052}" presName="Accent" presStyleLbl="parChTrans1D1" presStyleIdx="1" presStyleCnt="3"/>
      <dgm:spPr/>
      <dgm:t>
        <a:bodyPr/>
        <a:lstStyle/>
        <a:p>
          <a:endParaRPr/>
        </a:p>
      </dgm:t>
    </dgm:pt>
    <dgm:pt modelId="{1355D737-D20A-475D-8DB7-F588DD27730E}" type="pres">
      <dgm:prSet presAssocID="{70E28D07-3210-4CC6-AF38-1229B1631052}" presName="Child" presStyleLbl="revTx" presStyleIdx="3" presStyleCnt="6">
        <dgm:presLayoutVars>
          <dgm:chMax val="0"/>
          <dgm:chPref val="0"/>
          <dgm:bulletEnabled val="1"/>
        </dgm:presLayoutVars>
      </dgm:prSet>
      <dgm:spPr/>
      <dgm:t>
        <a:bodyPr/>
        <a:lstStyle/>
        <a:p>
          <a:endParaRPr lang="en-CA"/>
        </a:p>
      </dgm:t>
    </dgm:pt>
    <dgm:pt modelId="{7149BF5C-7718-42BA-BE20-563426AC29D9}" type="pres">
      <dgm:prSet presAssocID="{61D4B18B-8FE6-4FF6-B779-9C19E743D0C5}" presName="sibTrans" presStyleCnt="0"/>
      <dgm:spPr/>
      <dgm:t>
        <a:bodyPr/>
        <a:lstStyle/>
        <a:p>
          <a:endParaRPr/>
        </a:p>
      </dgm:t>
    </dgm:pt>
    <dgm:pt modelId="{ED9A7CBD-87D9-40F7-96A8-ECC1883B2B3F}" type="pres">
      <dgm:prSet presAssocID="{9A357588-A282-4451-9BF4-32A5EAD2A629}" presName="composite" presStyleCnt="0"/>
      <dgm:spPr/>
      <dgm:t>
        <a:bodyPr/>
        <a:lstStyle/>
        <a:p>
          <a:endParaRPr/>
        </a:p>
      </dgm:t>
    </dgm:pt>
    <dgm:pt modelId="{E0026EEC-D3D7-49D9-850B-53027381305B}" type="pres">
      <dgm:prSet presAssocID="{9A357588-A282-4451-9BF4-32A5EAD2A629}" presName="FirstChild" presStyleLbl="revTx" presStyleIdx="4" presStyleCnt="6">
        <dgm:presLayoutVars>
          <dgm:chMax val="0"/>
          <dgm:chPref val="0"/>
          <dgm:bulletEnabled val="1"/>
        </dgm:presLayoutVars>
      </dgm:prSet>
      <dgm:spPr/>
      <dgm:t>
        <a:bodyPr/>
        <a:lstStyle/>
        <a:p>
          <a:endParaRPr lang="en-CA"/>
        </a:p>
      </dgm:t>
    </dgm:pt>
    <dgm:pt modelId="{A27A58B1-210D-4C93-838B-522A581BB386}" type="pres">
      <dgm:prSet presAssocID="{9A357588-A282-4451-9BF4-32A5EAD2A629}" presName="Parent" presStyleLbl="alignNode1" presStyleIdx="2" presStyleCnt="3">
        <dgm:presLayoutVars>
          <dgm:chMax val="3"/>
          <dgm:chPref val="3"/>
          <dgm:bulletEnabled val="1"/>
        </dgm:presLayoutVars>
      </dgm:prSet>
      <dgm:spPr/>
      <dgm:t>
        <a:bodyPr/>
        <a:lstStyle/>
        <a:p>
          <a:endParaRPr lang="en-CA"/>
        </a:p>
      </dgm:t>
    </dgm:pt>
    <dgm:pt modelId="{4CAC24A8-01FD-4FDC-97C5-66AB36BC7D19}" type="pres">
      <dgm:prSet presAssocID="{9A357588-A282-4451-9BF4-32A5EAD2A629}" presName="Accent" presStyleLbl="parChTrans1D1" presStyleIdx="2" presStyleCnt="3"/>
      <dgm:spPr/>
      <dgm:t>
        <a:bodyPr/>
        <a:lstStyle/>
        <a:p>
          <a:endParaRPr/>
        </a:p>
      </dgm:t>
    </dgm:pt>
    <dgm:pt modelId="{D46E260E-0EF4-48BA-B530-EB1CA5EAD05E}" type="pres">
      <dgm:prSet presAssocID="{9A357588-A282-4451-9BF4-32A5EAD2A629}" presName="Child" presStyleLbl="revTx" presStyleIdx="5" presStyleCnt="6">
        <dgm:presLayoutVars>
          <dgm:chMax val="0"/>
          <dgm:chPref val="0"/>
          <dgm:bulletEnabled val="1"/>
        </dgm:presLayoutVars>
      </dgm:prSet>
      <dgm:spPr/>
      <dgm:t>
        <a:bodyPr/>
        <a:lstStyle/>
        <a:p>
          <a:endParaRPr lang="en-CA"/>
        </a:p>
      </dgm:t>
    </dgm:pt>
  </dgm:ptLst>
  <dgm:cxnLst>
    <dgm:cxn modelId="{B235ABB5-E376-49E8-B956-CAF313056024}" type="presOf" srcId="{676D83F8-CB34-4DE2-AB6B-CC9ADFF175A8}" destId="{56429621-A84B-4E40-9FFC-9C1868672AE0}" srcOrd="0" destOrd="0" presId="urn:microsoft.com/office/officeart/2011/layout/TabList"/>
    <dgm:cxn modelId="{8A5943BC-6000-41FB-B920-821AF76CB748}" type="presOf" srcId="{9A357588-A282-4451-9BF4-32A5EAD2A629}" destId="{A27A58B1-210D-4C93-838B-522A581BB386}" srcOrd="0" destOrd="0" presId="urn:microsoft.com/office/officeart/2011/layout/TabList"/>
    <dgm:cxn modelId="{02D69810-EB08-4D7D-89C0-E17EBF80A1F6}" srcId="{676D83F8-CB34-4DE2-AB6B-CC9ADFF175A8}" destId="{70E28D07-3210-4CC6-AF38-1229B1631052}" srcOrd="1" destOrd="0" parTransId="{22E9365C-49AB-419C-9B31-FAB633CA8AAA}" sibTransId="{61D4B18B-8FE6-4FF6-B779-9C19E743D0C5}"/>
    <dgm:cxn modelId="{AC128005-317D-465B-83C9-B002213AB06C}" srcId="{70E28D07-3210-4CC6-AF38-1229B1631052}" destId="{5EF8E76E-3640-406F-B8A7-6AE7846FA375}" srcOrd="1" destOrd="0" parTransId="{2DB42A7E-738B-4328-A959-2E1CB9B36634}" sibTransId="{20DE0F57-64AF-42FC-B099-D4E47DCF4B2F}"/>
    <dgm:cxn modelId="{FBBDF9A0-C834-42D7-BDB9-E62F195F5FCF}" srcId="{9A357588-A282-4451-9BF4-32A5EAD2A629}" destId="{6C5586F8-0BD9-4156-BEA7-3DCAE1CBEFCA}" srcOrd="0" destOrd="0" parTransId="{E9DECF3C-CB2F-46F9-BB17-5C4C4865750B}" sibTransId="{18434480-B544-43AA-BC95-3A5883DBD8F2}"/>
    <dgm:cxn modelId="{32356116-01C3-4C57-8CEC-0E87CE3CDF0C}" srcId="{70E28D07-3210-4CC6-AF38-1229B1631052}" destId="{5ACAA6D3-8032-48A0-9BF8-36427ABE3483}" srcOrd="0" destOrd="0" parTransId="{BE37783B-8F0A-4A9E-9506-DBBAD7C24506}" sibTransId="{A7E4A3C2-8839-4508-8778-4D7A3CEA85D3}"/>
    <dgm:cxn modelId="{0C20B3C8-BF8F-447A-A698-6587A4E8C2B8}" type="presOf" srcId="{EA54F659-366F-4391-85B3-1567179F9AB7}" destId="{BC73EE5A-BFF7-46A3-9FF9-BE32A49D3736}" srcOrd="0" destOrd="0" presId="urn:microsoft.com/office/officeart/2011/layout/TabList"/>
    <dgm:cxn modelId="{95AE4B1B-915C-4631-950A-20AFECDEFB90}" srcId="{10B498CD-C689-4E07-8765-9EEB68DFD2E2}" destId="{C7497585-B705-4D36-AC58-8230D32770AB}" srcOrd="0" destOrd="0" parTransId="{BCE95704-BCB9-471F-85B8-852AE3F09C9F}" sibTransId="{DFAB81AF-58DC-4A31-A4A9-F8007DA49783}"/>
    <dgm:cxn modelId="{0A0A20A2-57C9-45CF-92C4-613C864F9948}" srcId="{676D83F8-CB34-4DE2-AB6B-CC9ADFF175A8}" destId="{10B498CD-C689-4E07-8765-9EEB68DFD2E2}" srcOrd="0" destOrd="0" parTransId="{9BABC885-1483-491F-B75D-CD3F429D122B}" sibTransId="{3556EB16-15A2-4981-BA09-DC88FDB0AC0C}"/>
    <dgm:cxn modelId="{E397600C-98CD-4F4E-8371-666B8D78246B}" type="presOf" srcId="{5ACAA6D3-8032-48A0-9BF8-36427ABE3483}" destId="{AAD3D320-6936-403F-8F8A-D9025C8597C5}" srcOrd="0" destOrd="0" presId="urn:microsoft.com/office/officeart/2011/layout/TabList"/>
    <dgm:cxn modelId="{8D969778-2558-409A-B57C-3B2132E7F756}" type="presOf" srcId="{6C5586F8-0BD9-4156-BEA7-3DCAE1CBEFCA}" destId="{E0026EEC-D3D7-49D9-850B-53027381305B}" srcOrd="0" destOrd="0" presId="urn:microsoft.com/office/officeart/2011/layout/TabList"/>
    <dgm:cxn modelId="{0104102F-B067-44EB-93FC-93FA1567F642}" srcId="{676D83F8-CB34-4DE2-AB6B-CC9ADFF175A8}" destId="{9A357588-A282-4451-9BF4-32A5EAD2A629}" srcOrd="2" destOrd="0" parTransId="{F64CA2AA-B016-41BD-95B1-EF3D53E51442}" sibTransId="{80F8CE1C-642D-436E-A4BD-8E4256C101C3}"/>
    <dgm:cxn modelId="{548FEF9E-7CE6-4657-A212-0FC1D6AF6021}" type="presOf" srcId="{3DCFE1F9-7761-4949-A210-D98DDF5524DC}" destId="{D46E260E-0EF4-48BA-B530-EB1CA5EAD05E}" srcOrd="0" destOrd="0" presId="urn:microsoft.com/office/officeart/2011/layout/TabList"/>
    <dgm:cxn modelId="{CEC7E1A7-B931-47AD-B25D-82EC24DB9F2A}" type="presOf" srcId="{10B498CD-C689-4E07-8765-9EEB68DFD2E2}" destId="{ECA33289-30E1-4F33-A9FD-DA98EE060086}" srcOrd="0" destOrd="0" presId="urn:microsoft.com/office/officeart/2011/layout/TabList"/>
    <dgm:cxn modelId="{90237B27-18BB-4C68-9606-170FA0C557AF}" srcId="{10B498CD-C689-4E07-8765-9EEB68DFD2E2}" destId="{EA54F659-366F-4391-85B3-1567179F9AB7}" srcOrd="1" destOrd="0" parTransId="{711F3E20-B094-4A02-9686-0A3CA2A11EB9}" sibTransId="{6DA9C410-B698-4B6E-997A-1AC0ABC6069A}"/>
    <dgm:cxn modelId="{00FBD754-5B78-4F0E-817F-6C2A07FBBD26}" type="presOf" srcId="{C7497585-B705-4D36-AC58-8230D32770AB}" destId="{C40362CA-A403-4EDE-B5FA-B03118DE0BEE}" srcOrd="0" destOrd="0" presId="urn:microsoft.com/office/officeart/2011/layout/TabList"/>
    <dgm:cxn modelId="{FB8BBBEC-0181-426F-905A-08D5BE226D26}" type="presOf" srcId="{5EF8E76E-3640-406F-B8A7-6AE7846FA375}" destId="{1355D737-D20A-475D-8DB7-F588DD27730E}" srcOrd="0" destOrd="0" presId="urn:microsoft.com/office/officeart/2011/layout/TabList"/>
    <dgm:cxn modelId="{7EDADF87-D294-4138-9B17-4BD208BADD6C}" type="presOf" srcId="{70E28D07-3210-4CC6-AF38-1229B1631052}" destId="{2E916397-1202-4652-AFB7-8370902F2506}" srcOrd="0" destOrd="0" presId="urn:microsoft.com/office/officeart/2011/layout/TabList"/>
    <dgm:cxn modelId="{7138100C-D2AE-498A-AE1F-473B34F69626}" srcId="{9A357588-A282-4451-9BF4-32A5EAD2A629}" destId="{3DCFE1F9-7761-4949-A210-D98DDF5524DC}" srcOrd="1" destOrd="0" parTransId="{4171C74A-25E9-4EA1-B825-1CD7A90424BA}" sibTransId="{E5D3F855-7FDD-4717-AF86-C0A078C94AEC}"/>
    <dgm:cxn modelId="{961490AB-6B1C-43E1-A397-CBFDDA0ECACA}" type="presParOf" srcId="{56429621-A84B-4E40-9FFC-9C1868672AE0}" destId="{56287DF3-1DDE-430B-BF89-C1919DA3C168}" srcOrd="0" destOrd="0" presId="urn:microsoft.com/office/officeart/2011/layout/TabList"/>
    <dgm:cxn modelId="{9D7B49B6-5B2E-4E37-9169-4734287831CA}" type="presParOf" srcId="{56287DF3-1DDE-430B-BF89-C1919DA3C168}" destId="{C40362CA-A403-4EDE-B5FA-B03118DE0BEE}" srcOrd="0" destOrd="0" presId="urn:microsoft.com/office/officeart/2011/layout/TabList"/>
    <dgm:cxn modelId="{5C05AE2D-3ED4-4E9D-83F9-DE7E57FF845A}" type="presParOf" srcId="{56287DF3-1DDE-430B-BF89-C1919DA3C168}" destId="{ECA33289-30E1-4F33-A9FD-DA98EE060086}" srcOrd="1" destOrd="0" presId="urn:microsoft.com/office/officeart/2011/layout/TabList"/>
    <dgm:cxn modelId="{1EBCEA24-5411-4A9B-8D3D-D0441000D906}" type="presParOf" srcId="{56287DF3-1DDE-430B-BF89-C1919DA3C168}" destId="{20180C7D-1283-4914-9A6A-9616CD934857}" srcOrd="2" destOrd="0" presId="urn:microsoft.com/office/officeart/2011/layout/TabList"/>
    <dgm:cxn modelId="{8218C846-B50E-40E6-89B4-A7BA26122109}" type="presParOf" srcId="{56429621-A84B-4E40-9FFC-9C1868672AE0}" destId="{BC73EE5A-BFF7-46A3-9FF9-BE32A49D3736}" srcOrd="1" destOrd="0" presId="urn:microsoft.com/office/officeart/2011/layout/TabList"/>
    <dgm:cxn modelId="{72570060-C3C2-4A36-80C2-D81A997E5E57}" type="presParOf" srcId="{56429621-A84B-4E40-9FFC-9C1868672AE0}" destId="{B99E4C1F-53D5-450D-9C10-8F344ADFBF13}" srcOrd="2" destOrd="0" presId="urn:microsoft.com/office/officeart/2011/layout/TabList"/>
    <dgm:cxn modelId="{1B97E33D-7E11-4BC4-9B9F-6FA85D38EF1E}" type="presParOf" srcId="{56429621-A84B-4E40-9FFC-9C1868672AE0}" destId="{9DE79CA5-F277-4E6F-AF4E-8D4864DF02C0}" srcOrd="3" destOrd="0" presId="urn:microsoft.com/office/officeart/2011/layout/TabList"/>
    <dgm:cxn modelId="{4ACAFAF3-EDDF-41E5-B8E0-9BB13995691D}" type="presParOf" srcId="{9DE79CA5-F277-4E6F-AF4E-8D4864DF02C0}" destId="{AAD3D320-6936-403F-8F8A-D9025C8597C5}" srcOrd="0" destOrd="0" presId="urn:microsoft.com/office/officeart/2011/layout/TabList"/>
    <dgm:cxn modelId="{92B30E76-4C39-4919-B76C-7D6AA02FAC3E}" type="presParOf" srcId="{9DE79CA5-F277-4E6F-AF4E-8D4864DF02C0}" destId="{2E916397-1202-4652-AFB7-8370902F2506}" srcOrd="1" destOrd="0" presId="urn:microsoft.com/office/officeart/2011/layout/TabList"/>
    <dgm:cxn modelId="{E9B5F8E7-DBBC-4108-9EB6-5C17A7520CE6}" type="presParOf" srcId="{9DE79CA5-F277-4E6F-AF4E-8D4864DF02C0}" destId="{871FBC8E-8AAE-4099-BCA4-16797A757489}" srcOrd="2" destOrd="0" presId="urn:microsoft.com/office/officeart/2011/layout/TabList"/>
    <dgm:cxn modelId="{B7059DB0-5C2C-4FFE-99E7-4EA7F4E7CEAF}" type="presParOf" srcId="{56429621-A84B-4E40-9FFC-9C1868672AE0}" destId="{1355D737-D20A-475D-8DB7-F588DD27730E}" srcOrd="4" destOrd="0" presId="urn:microsoft.com/office/officeart/2011/layout/TabList"/>
    <dgm:cxn modelId="{84FD8240-0643-4F28-91CE-ACBEFADA97CF}" type="presParOf" srcId="{56429621-A84B-4E40-9FFC-9C1868672AE0}" destId="{7149BF5C-7718-42BA-BE20-563426AC29D9}" srcOrd="5" destOrd="0" presId="urn:microsoft.com/office/officeart/2011/layout/TabList"/>
    <dgm:cxn modelId="{7BE2C9F9-6272-4B14-80FA-DDB6806E0467}" type="presParOf" srcId="{56429621-A84B-4E40-9FFC-9C1868672AE0}" destId="{ED9A7CBD-87D9-40F7-96A8-ECC1883B2B3F}" srcOrd="6" destOrd="0" presId="urn:microsoft.com/office/officeart/2011/layout/TabList"/>
    <dgm:cxn modelId="{2BA09673-ADCA-47CE-96F4-963D20EBF544}" type="presParOf" srcId="{ED9A7CBD-87D9-40F7-96A8-ECC1883B2B3F}" destId="{E0026EEC-D3D7-49D9-850B-53027381305B}" srcOrd="0" destOrd="0" presId="urn:microsoft.com/office/officeart/2011/layout/TabList"/>
    <dgm:cxn modelId="{601F17F1-E42B-4F37-AB04-A9A69C693383}" type="presParOf" srcId="{ED9A7CBD-87D9-40F7-96A8-ECC1883B2B3F}" destId="{A27A58B1-210D-4C93-838B-522A581BB386}" srcOrd="1" destOrd="0" presId="urn:microsoft.com/office/officeart/2011/layout/TabList"/>
    <dgm:cxn modelId="{3EA954F2-79D4-4CA1-BEA4-96D5E95A9C98}" type="presParOf" srcId="{ED9A7CBD-87D9-40F7-96A8-ECC1883B2B3F}" destId="{4CAC24A8-01FD-4FDC-97C5-66AB36BC7D19}" srcOrd="2" destOrd="0" presId="urn:microsoft.com/office/officeart/2011/layout/TabList"/>
    <dgm:cxn modelId="{BA6437B1-C97D-442C-8EFA-C85B10787021}" type="presParOf" srcId="{56429621-A84B-4E40-9FFC-9C1868672AE0}" destId="{D46E260E-0EF4-48BA-B530-EB1CA5EAD05E}" srcOrd="7"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92A69E-8F97-A349-9B8A-A00E6249AC0C}" type="datetimeFigureOut">
              <a:rPr lang="en-US" smtClean="0"/>
              <a:t>1/20/2020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9E6494-AFFC-FE46-8CA3-2FC26414D6E0}" type="slidenum">
              <a:rPr lang="en-US" smtClean="0"/>
              <a:t>‹#›</a:t>
            </a:fld>
            <a:endParaRPr lang="en-US"/>
          </a:p>
        </p:txBody>
      </p:sp>
    </p:spTree>
    <p:extLst>
      <p:ext uri="{BB962C8B-B14F-4D97-AF65-F5344CB8AC3E}">
        <p14:creationId xmlns:p14="http://schemas.microsoft.com/office/powerpoint/2010/main" val="3694052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000" smtClean="0"/>
              <a:t>This logic models</a:t>
            </a:r>
            <a:r>
              <a:rPr lang="en-CA" sz="1000" baseline="0" smtClean="0"/>
              <a:t> shows how CBD is supposed to work, and how various initiatives come together to facilitate the adoption and implementation of the CBD model. Implementation should then lead to programs aligning to support the progressive development of competencies, which then lead to short, medium, and long-term goals, and eventually to the strategic goal. </a:t>
            </a:r>
          </a:p>
          <a:p>
            <a:endParaRPr lang="en-CA" sz="1000" baseline="0" smtClean="0"/>
          </a:p>
          <a:p>
            <a:r>
              <a:rPr lang="en-CA" sz="1000" baseline="0" smtClean="0"/>
              <a:t>To help guide the program evaluation, and CBD-RE Program Evaluation framework has also been drafted. </a:t>
            </a:r>
          </a:p>
          <a:p>
            <a:endParaRPr lang="en-CA" sz="1000" baseline="0" smtClean="0"/>
          </a:p>
          <a:p>
            <a:r>
              <a:rPr lang="en-CA" sz="1000" baseline="0" smtClean="0"/>
              <a:t>(Goals of the framework are on the next slide). </a:t>
            </a:r>
            <a:endParaRPr lang="en-CA" sz="1000"/>
          </a:p>
        </p:txBody>
      </p:sp>
      <p:sp>
        <p:nvSpPr>
          <p:cNvPr id="4" name="Slide Number Placeholder 3"/>
          <p:cNvSpPr>
            <a:spLocks noGrp="1"/>
          </p:cNvSpPr>
          <p:nvPr>
            <p:ph type="sldNum" sz="quarter" idx="10"/>
          </p:nvPr>
        </p:nvSpPr>
        <p:spPr/>
        <p:txBody>
          <a:bodyPr/>
          <a:lstStyle/>
          <a:p>
            <a:fld id="{2D9E6494-AFFC-FE46-8CA3-2FC26414D6E0}" type="slidenum">
              <a:rPr lang="en-US" smtClean="0"/>
              <a:t>4</a:t>
            </a:fld>
            <a:endParaRPr lang="en-US"/>
          </a:p>
        </p:txBody>
      </p:sp>
    </p:spTree>
    <p:extLst>
      <p:ext uri="{BB962C8B-B14F-4D97-AF65-F5344CB8AC3E}">
        <p14:creationId xmlns:p14="http://schemas.microsoft.com/office/powerpoint/2010/main" val="4176104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000" smtClean="0"/>
              <a:t>The goals of the CBD Program Evaluation, as outlined in the CBD Program Evaluation Framework,</a:t>
            </a:r>
            <a:r>
              <a:rPr lang="en-CA" sz="1000" baseline="0" smtClean="0"/>
              <a:t> are shown here. These goals are then linked to the three pillars of the evaluation, which are used to form PE initiatives and studies. </a:t>
            </a:r>
          </a:p>
          <a:p>
            <a:endParaRPr lang="en-CA" sz="1000" baseline="0" smtClean="0"/>
          </a:p>
          <a:p>
            <a:r>
              <a:rPr lang="en-CA" sz="1000" baseline="0" smtClean="0"/>
              <a:t>Goal 1: To foster successful implementation of CBD-RE</a:t>
            </a:r>
          </a:p>
          <a:p>
            <a:pPr marL="171450" indent="-171450">
              <a:buFont typeface="Arial" panose="020B0604020202020204" pitchFamily="34" charset="0"/>
              <a:buChar char="•"/>
            </a:pPr>
            <a:r>
              <a:rPr lang="en-CA" sz="1000" baseline="0" smtClean="0"/>
              <a:t>This goal is linked to the Readiness to Implement pillar</a:t>
            </a:r>
          </a:p>
          <a:p>
            <a:pPr marL="171450" indent="-171450">
              <a:buFont typeface="Arial" panose="020B0604020202020204" pitchFamily="34" charset="0"/>
              <a:buChar char="•"/>
            </a:pPr>
            <a:r>
              <a:rPr lang="en-CA" sz="1000" baseline="0" smtClean="0"/>
              <a:t>Readiness to implement is an organization’s resolve and capacity to implement CBD. </a:t>
            </a:r>
          </a:p>
          <a:p>
            <a:pPr marL="171450" indent="-171450">
              <a:buFont typeface="Arial" panose="020B0604020202020204" pitchFamily="34" charset="0"/>
              <a:buChar char="•"/>
            </a:pPr>
            <a:r>
              <a:rPr lang="en-CA" sz="1000" baseline="0" smtClean="0"/>
              <a:t>This pillar will help us understand the factors that enable or inhibit a successful implementation, which can then help predict a successful implementation, aiding programs that are implementing in the future. </a:t>
            </a:r>
          </a:p>
          <a:p>
            <a:pPr marL="0" indent="0">
              <a:buFont typeface="Arial" panose="020B0604020202020204" pitchFamily="34" charset="0"/>
              <a:buNone/>
            </a:pPr>
            <a:endParaRPr lang="en-CA" sz="1000" baseline="0" smtClean="0"/>
          </a:p>
          <a:p>
            <a:pPr marL="0" indent="0">
              <a:buFont typeface="Arial" panose="020B0604020202020204" pitchFamily="34" charset="0"/>
              <a:buNone/>
            </a:pPr>
            <a:r>
              <a:rPr lang="en-CA" sz="1000" baseline="0" smtClean="0"/>
              <a:t>Goal 2: To understand the influence of local contexts, adaptations, and innovations </a:t>
            </a:r>
          </a:p>
          <a:p>
            <a:pPr marL="171450" indent="-171450">
              <a:buFont typeface="Arial" panose="020B0604020202020204" pitchFamily="34" charset="0"/>
              <a:buChar char="•"/>
            </a:pPr>
            <a:r>
              <a:rPr lang="en-CA" sz="1000" baseline="0" smtClean="0"/>
              <a:t>This goal is linked to the Fidelity and Integrity of Implementation pillar </a:t>
            </a:r>
          </a:p>
          <a:p>
            <a:pPr marL="171450" indent="-171450">
              <a:buFont typeface="Arial" panose="020B0604020202020204" pitchFamily="34" charset="0"/>
              <a:buChar char="•"/>
            </a:pPr>
            <a:r>
              <a:rPr lang="en-CA" sz="1000" baseline="0" smtClean="0"/>
              <a:t>Fidelity of implementation is the extent to which critical components of CBD are present in a program, and integrity of implementation is the extent to which implementation embodies key qualities of CBD </a:t>
            </a:r>
          </a:p>
          <a:p>
            <a:pPr marL="171450" indent="-171450">
              <a:buFont typeface="Arial" panose="020B0604020202020204" pitchFamily="34" charset="0"/>
              <a:buChar char="•"/>
            </a:pPr>
            <a:r>
              <a:rPr lang="en-CA" sz="1000" baseline="0" smtClean="0"/>
              <a:t>This pillar will help us understand the variability between sites due to local context, and will allow for flexibility in implementation of CBD while also understanding if there is a point in this flexibility where the fundamental principles of CBD are compromised. </a:t>
            </a:r>
          </a:p>
          <a:p>
            <a:pPr marL="0" indent="0">
              <a:buFont typeface="Arial" panose="020B0604020202020204" pitchFamily="34" charset="0"/>
              <a:buNone/>
            </a:pPr>
            <a:endParaRPr lang="en-CA" sz="1000" baseline="0" smtClean="0"/>
          </a:p>
          <a:p>
            <a:pPr marL="0" indent="0">
              <a:buFont typeface="Arial" panose="020B0604020202020204" pitchFamily="34" charset="0"/>
              <a:buNone/>
            </a:pPr>
            <a:r>
              <a:rPr lang="en-CA" sz="1000" baseline="0" smtClean="0"/>
              <a:t>Goal 3: To build an evidence base of the impact of CBD over time </a:t>
            </a:r>
          </a:p>
          <a:p>
            <a:pPr marL="171450" indent="-171450">
              <a:buFont typeface="Arial" panose="020B0604020202020204" pitchFamily="34" charset="0"/>
              <a:buChar char="•"/>
            </a:pPr>
            <a:r>
              <a:rPr lang="en-CA" sz="1000" baseline="0" smtClean="0"/>
              <a:t>This goal is linked to the outcomes pillar</a:t>
            </a:r>
          </a:p>
          <a:p>
            <a:pPr marL="171450" indent="-171450">
              <a:buFont typeface="Arial" panose="020B0604020202020204" pitchFamily="34" charset="0"/>
              <a:buChar char="•"/>
            </a:pPr>
            <a:r>
              <a:rPr lang="en-CA" sz="1000" baseline="0" smtClean="0"/>
              <a:t>The outcomes pillar will examine short, medium, and long-term outcomes of CBD, as well as unexpected outcomes </a:t>
            </a:r>
          </a:p>
          <a:p>
            <a:pPr marL="171450" indent="-171450">
              <a:buFont typeface="Arial" panose="020B0604020202020204" pitchFamily="34" charset="0"/>
              <a:buChar char="•"/>
            </a:pPr>
            <a:r>
              <a:rPr lang="en-CA" sz="1000" baseline="0" smtClean="0"/>
              <a:t>This pillar will help to build an evidence base of the impacts of CBD, and will allow us to adjust CBD if it is not meeting its intended outcomes </a:t>
            </a:r>
          </a:p>
        </p:txBody>
      </p:sp>
      <p:sp>
        <p:nvSpPr>
          <p:cNvPr id="4" name="Slide Number Placeholder 3"/>
          <p:cNvSpPr>
            <a:spLocks noGrp="1"/>
          </p:cNvSpPr>
          <p:nvPr>
            <p:ph type="sldNum" sz="quarter" idx="10"/>
          </p:nvPr>
        </p:nvSpPr>
        <p:spPr/>
        <p:txBody>
          <a:bodyPr/>
          <a:lstStyle/>
          <a:p>
            <a:fld id="{2D9E6494-AFFC-FE46-8CA3-2FC26414D6E0}" type="slidenum">
              <a:rPr lang="en-US" smtClean="0"/>
              <a:t>5</a:t>
            </a:fld>
            <a:endParaRPr lang="en-US"/>
          </a:p>
        </p:txBody>
      </p:sp>
    </p:spTree>
    <p:extLst>
      <p:ext uri="{BB962C8B-B14F-4D97-AF65-F5344CB8AC3E}">
        <p14:creationId xmlns:p14="http://schemas.microsoft.com/office/powerpoint/2010/main" val="11239969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xmlns:p15="http://schemas.microsoft.com/office/powerpoint/2012/main" xmlns:p14="http://schemas.microsoft.com/office/powerpoint/2010/main" id="{D15DD9E0-B3ED-724F-9028-69BE23880944}"/>
              </a:ext>
            </a:extLst>
          </p:cNvPr>
          <p:cNvSpPr>
            <a:spLocks noGrp="1"/>
          </p:cNvSpPr>
          <p:nvPr>
            <p:ph type="ctrTitle"/>
          </p:nvPr>
        </p:nvSpPr>
        <p:spPr>
          <a:xfrm>
            <a:off x="6043353" y="872979"/>
            <a:ext cx="5652927" cy="1986597"/>
          </a:xfrm>
          <a:prstGeom prst="rect">
            <a:avLst/>
          </a:prstGeom>
        </p:spPr>
        <p:txBody>
          <a:bodyPr anchor="b">
            <a:noAutofit/>
          </a:bodyPr>
          <a:lstStyle>
            <a:lvl1pPr algn="l">
              <a:defRPr sz="5400" baseline="0">
                <a:solidFill>
                  <a:schemeClr val="tx2"/>
                </a:solidFill>
                <a:latin typeface="+mj-lt"/>
              </a:defRPr>
            </a:lvl1pPr>
          </a:lstStyle>
          <a:p>
            <a:r>
              <a:rPr lang="en-US"/>
              <a:t>Click to edit Master title style</a:t>
            </a:r>
          </a:p>
        </p:txBody>
      </p:sp>
      <p:sp>
        <p:nvSpPr>
          <p:cNvPr id="3" name="Subtitle 2">
            <a:extLst>
              <a:ext uri="{FF2B5EF4-FFF2-40B4-BE49-F238E27FC236}">
                <a16:creationId xmlns="" xmlns:a16="http://schemas.microsoft.com/office/drawing/2014/main" xmlns:p15="http://schemas.microsoft.com/office/powerpoint/2012/main" xmlns:p14="http://schemas.microsoft.com/office/powerpoint/2010/main" id="{4D708D59-5533-984A-ABC7-8D0F7571CAFA}"/>
              </a:ext>
            </a:extLst>
          </p:cNvPr>
          <p:cNvSpPr>
            <a:spLocks noGrp="1"/>
          </p:cNvSpPr>
          <p:nvPr>
            <p:ph type="subTitle" idx="1"/>
          </p:nvPr>
        </p:nvSpPr>
        <p:spPr>
          <a:xfrm>
            <a:off x="6043354" y="2859576"/>
            <a:ext cx="5652926" cy="1014298"/>
          </a:xfrm>
          <a:prstGeom prst="rect">
            <a:avLst/>
          </a:prstGeom>
        </p:spPr>
        <p:txBody>
          <a:bodyPr>
            <a:noAutofit/>
          </a:bodyPr>
          <a:lstStyle>
            <a:lvl1pPr marL="0" indent="0" algn="l">
              <a:buNone/>
              <a:defRPr sz="28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Picture 4">
            <a:extLst>
              <a:ext uri="{FF2B5EF4-FFF2-40B4-BE49-F238E27FC236}">
                <a16:creationId xmlns="" xmlns:a16="http://schemas.microsoft.com/office/drawing/2014/main" xmlns:p15="http://schemas.microsoft.com/office/powerpoint/2012/main" xmlns:p14="http://schemas.microsoft.com/office/powerpoint/2010/main" id="{C7C9A4B9-2D6F-B744-9793-7FA2200A0F4B}"/>
              </a:ext>
            </a:extLst>
          </p:cNvPr>
          <p:cNvPicPr>
            <a:picLocks noChangeAspect="1"/>
          </p:cNvPicPr>
          <p:nvPr userDrawn="1"/>
        </p:nvPicPr>
        <p:blipFill>
          <a:blip r:embed="rId2"/>
          <a:stretch>
            <a:fillRect/>
          </a:stretch>
        </p:blipFill>
        <p:spPr>
          <a:xfrm>
            <a:off x="6043352" y="5172126"/>
            <a:ext cx="2249424" cy="989330"/>
          </a:xfrm>
          <a:prstGeom prst="rect">
            <a:avLst/>
          </a:prstGeom>
        </p:spPr>
      </p:pic>
      <p:sp>
        <p:nvSpPr>
          <p:cNvPr id="9" name="TextBox 10">
            <a:extLst>
              <a:ext uri="{FF2B5EF4-FFF2-40B4-BE49-F238E27FC236}">
                <a16:creationId xmlns="" xmlns:a16="http://schemas.microsoft.com/office/drawing/2014/main" xmlns:p15="http://schemas.microsoft.com/office/powerpoint/2012/main" xmlns:p14="http://schemas.microsoft.com/office/powerpoint/2010/main" id="{BE7DEA5C-B7FD-BD4B-9ABC-37ED1E0B54FB}"/>
              </a:ext>
            </a:extLst>
          </p:cNvPr>
          <p:cNvSpPr txBox="1"/>
          <p:nvPr userDrawn="1"/>
        </p:nvSpPr>
        <p:spPr>
          <a:xfrm>
            <a:off x="6043354" y="3666011"/>
            <a:ext cx="665017"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0000"/>
              </a:lnSpc>
              <a:spcAft>
                <a:spcPts val="600"/>
              </a:spcAft>
            </a:pPr>
            <a:r>
              <a:rPr lang="en-US" sz="2400" b="1">
                <a:solidFill>
                  <a:schemeClr val="accent4"/>
                </a:solidFill>
              </a:rPr>
              <a:t>•••</a:t>
            </a:r>
          </a:p>
        </p:txBody>
      </p:sp>
      <p:pic>
        <p:nvPicPr>
          <p:cNvPr id="7" name="Picture 6">
            <a:extLst>
              <a:ext uri="{FF2B5EF4-FFF2-40B4-BE49-F238E27FC236}">
                <a16:creationId xmlns="" xmlns:a16="http://schemas.microsoft.com/office/drawing/2014/main" xmlns:p15="http://schemas.microsoft.com/office/powerpoint/2012/main" xmlns:p14="http://schemas.microsoft.com/office/powerpoint/2010/main" id="{14E4C285-2228-A046-BE92-7D02FF759A0C}"/>
              </a:ext>
            </a:extLst>
          </p:cNvPr>
          <p:cNvPicPr>
            <a:picLocks noChangeAspect="1"/>
          </p:cNvPicPr>
          <p:nvPr userDrawn="1"/>
        </p:nvPicPr>
        <p:blipFill>
          <a:blip r:embed="rId3"/>
          <a:stretch>
            <a:fillRect/>
          </a:stretch>
        </p:blipFill>
        <p:spPr>
          <a:xfrm>
            <a:off x="0" y="0"/>
            <a:ext cx="5488845" cy="6858000"/>
          </a:xfrm>
          <a:prstGeom prst="rect">
            <a:avLst/>
          </a:prstGeom>
        </p:spPr>
      </p:pic>
    </p:spTree>
    <p:extLst>
      <p:ext uri="{BB962C8B-B14F-4D97-AF65-F5344CB8AC3E}">
        <p14:creationId xmlns:p14="http://schemas.microsoft.com/office/powerpoint/2010/main" val="375543968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xmlns:p15="http://schemas.microsoft.com/office/powerpoint/2012/main" xmlns:p14="http://schemas.microsoft.com/office/powerpoint/2010/main" id="{F47B11EF-6B8C-F34B-9A29-C5DC8D8AD78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xmlns:p15="http://schemas.microsoft.com/office/powerpoint/2012/main" xmlns:p14="http://schemas.microsoft.com/office/powerpoint/2010/main" id="{126EC57A-5081-654F-BF09-F77FD92FEA79}"/>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xmlns:p15="http://schemas.microsoft.com/office/powerpoint/2012/main" xmlns:p14="http://schemas.microsoft.com/office/powerpoint/2010/main" id="{959BAE5C-6A17-B24C-9544-D5A521F6254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 xmlns:a16="http://schemas.microsoft.com/office/drawing/2014/main" xmlns:p15="http://schemas.microsoft.com/office/powerpoint/2012/main" xmlns:p14="http://schemas.microsoft.com/office/powerpoint/2010/main" id="{2C155027-0F0B-144E-9D35-44405E9ADFD6}"/>
              </a:ext>
            </a:extLst>
          </p:cNvPr>
          <p:cNvSpPr>
            <a:spLocks noGrp="1"/>
          </p:cNvSpPr>
          <p:nvPr>
            <p:ph type="ftr" sz="quarter" idx="11"/>
          </p:nvPr>
        </p:nvSpPr>
        <p:spPr/>
        <p:txBody>
          <a:bodyPr/>
          <a:lstStyle/>
          <a:p>
            <a:r>
              <a:rPr lang="en-US"/>
              <a:t>Document Title</a:t>
            </a:r>
          </a:p>
        </p:txBody>
      </p:sp>
      <p:sp>
        <p:nvSpPr>
          <p:cNvPr id="10" name="Slide Number Placeholder 9">
            <a:extLst>
              <a:ext uri="{FF2B5EF4-FFF2-40B4-BE49-F238E27FC236}">
                <a16:creationId xmlns="" xmlns:a16="http://schemas.microsoft.com/office/drawing/2014/main" xmlns:p15="http://schemas.microsoft.com/office/powerpoint/2012/main" xmlns:p14="http://schemas.microsoft.com/office/powerpoint/2010/main" id="{A8429DA9-6506-F248-8BF7-A4184467E422}"/>
              </a:ext>
            </a:extLst>
          </p:cNvPr>
          <p:cNvSpPr>
            <a:spLocks noGrp="1"/>
          </p:cNvSpPr>
          <p:nvPr>
            <p:ph type="sldNum" sz="quarter" idx="12"/>
          </p:nvPr>
        </p:nvSpPr>
        <p:spPr/>
        <p:txBody>
          <a:bodyPr/>
          <a:lstStyle/>
          <a:p>
            <a:fld id="{0F408A5D-059A-A247-8344-29C129C8EF29}" type="slidenum">
              <a:rPr lang="en-US" smtClean="0"/>
              <a:t>‹#›</a:t>
            </a:fld>
            <a:endParaRPr lang="en-US"/>
          </a:p>
        </p:txBody>
      </p:sp>
    </p:spTree>
    <p:extLst>
      <p:ext uri="{BB962C8B-B14F-4D97-AF65-F5344CB8AC3E}">
        <p14:creationId xmlns:p14="http://schemas.microsoft.com/office/powerpoint/2010/main" val="83184036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xmlns:p15="http://schemas.microsoft.com/office/powerpoint/2012/main" xmlns:p14="http://schemas.microsoft.com/office/powerpoint/2010/main" id="{4A8F7A13-1565-F645-810B-FC23B5559F2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xmlns:p15="http://schemas.microsoft.com/office/powerpoint/2012/main" xmlns:p14="http://schemas.microsoft.com/office/powerpoint/2010/main" id="{7916EF9D-F47C-6E40-8C1D-BCBDAE96147C}"/>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xmlns:p15="http://schemas.microsoft.com/office/powerpoint/2012/main" xmlns:p14="http://schemas.microsoft.com/office/powerpoint/2010/main" id="{07EDAE58-F8E0-234E-94B3-D3596EE127A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 xmlns:a16="http://schemas.microsoft.com/office/drawing/2014/main" xmlns:p15="http://schemas.microsoft.com/office/powerpoint/2012/main" xmlns:p14="http://schemas.microsoft.com/office/powerpoint/2010/main" id="{4276A87F-C9C4-ED48-B6E9-1A08D898000A}"/>
              </a:ext>
            </a:extLst>
          </p:cNvPr>
          <p:cNvSpPr>
            <a:spLocks noGrp="1"/>
          </p:cNvSpPr>
          <p:nvPr>
            <p:ph type="ftr" sz="quarter" idx="11"/>
          </p:nvPr>
        </p:nvSpPr>
        <p:spPr/>
        <p:txBody>
          <a:bodyPr/>
          <a:lstStyle/>
          <a:p>
            <a:r>
              <a:rPr lang="en-US"/>
              <a:t>Document Title</a:t>
            </a:r>
          </a:p>
        </p:txBody>
      </p:sp>
      <p:sp>
        <p:nvSpPr>
          <p:cNvPr id="10" name="Slide Number Placeholder 9">
            <a:extLst>
              <a:ext uri="{FF2B5EF4-FFF2-40B4-BE49-F238E27FC236}">
                <a16:creationId xmlns="" xmlns:a16="http://schemas.microsoft.com/office/drawing/2014/main" xmlns:p15="http://schemas.microsoft.com/office/powerpoint/2012/main" xmlns:p14="http://schemas.microsoft.com/office/powerpoint/2010/main" id="{67E50796-3DBD-D54A-9C82-5EC70B836A5E}"/>
              </a:ext>
            </a:extLst>
          </p:cNvPr>
          <p:cNvSpPr>
            <a:spLocks noGrp="1"/>
          </p:cNvSpPr>
          <p:nvPr>
            <p:ph type="sldNum" sz="quarter" idx="12"/>
          </p:nvPr>
        </p:nvSpPr>
        <p:spPr/>
        <p:txBody>
          <a:bodyPr/>
          <a:lstStyle/>
          <a:p>
            <a:fld id="{0F408A5D-059A-A247-8344-29C129C8EF29}" type="slidenum">
              <a:rPr lang="en-US" smtClean="0"/>
              <a:t>‹#›</a:t>
            </a:fld>
            <a:endParaRPr lang="en-US"/>
          </a:p>
        </p:txBody>
      </p:sp>
    </p:spTree>
    <p:extLst>
      <p:ext uri="{BB962C8B-B14F-4D97-AF65-F5344CB8AC3E}">
        <p14:creationId xmlns:p14="http://schemas.microsoft.com/office/powerpoint/2010/main" val="111101252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15141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xmlns:p15="http://schemas.microsoft.com/office/powerpoint/2012/main" xmlns:p14="http://schemas.microsoft.com/office/powerpoint/2010/main" id="{AF885120-0513-1C4D-8FE6-38F5392990C1}"/>
              </a:ext>
            </a:extLst>
          </p:cNvPr>
          <p:cNvSpPr/>
          <p:nvPr userDrawn="1"/>
        </p:nvSpPr>
        <p:spPr>
          <a:xfrm>
            <a:off x="0" y="0"/>
            <a:ext cx="12192000" cy="506047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pic>
        <p:nvPicPr>
          <p:cNvPr id="2" name="Picture 1">
            <a:extLst>
              <a:ext uri="{FF2B5EF4-FFF2-40B4-BE49-F238E27FC236}">
                <a16:creationId xmlns="" xmlns:a16="http://schemas.microsoft.com/office/drawing/2014/main" xmlns:p15="http://schemas.microsoft.com/office/powerpoint/2012/main" xmlns:p14="http://schemas.microsoft.com/office/powerpoint/2010/main" id="{7418A417-648A-8340-AE41-4375D377BBC4}"/>
              </a:ext>
            </a:extLst>
          </p:cNvPr>
          <p:cNvPicPr>
            <a:picLocks noChangeAspect="1"/>
          </p:cNvPicPr>
          <p:nvPr userDrawn="1"/>
        </p:nvPicPr>
        <p:blipFill>
          <a:blip r:embed="rId2"/>
          <a:stretch>
            <a:fillRect/>
          </a:stretch>
        </p:blipFill>
        <p:spPr>
          <a:xfrm>
            <a:off x="5028446" y="5373321"/>
            <a:ext cx="2135109" cy="939052"/>
          </a:xfrm>
          <a:prstGeom prst="rect">
            <a:avLst/>
          </a:prstGeom>
        </p:spPr>
      </p:pic>
      <p:sp>
        <p:nvSpPr>
          <p:cNvPr id="10" name="Title 1">
            <a:extLst>
              <a:ext uri="{FF2B5EF4-FFF2-40B4-BE49-F238E27FC236}">
                <a16:creationId xmlns="" xmlns:a16="http://schemas.microsoft.com/office/drawing/2014/main" xmlns:p15="http://schemas.microsoft.com/office/powerpoint/2012/main" xmlns:p14="http://schemas.microsoft.com/office/powerpoint/2010/main" id="{CEFF1213-A75D-6D47-912C-4686D9DD97A2}"/>
              </a:ext>
            </a:extLst>
          </p:cNvPr>
          <p:cNvSpPr>
            <a:spLocks noGrp="1"/>
          </p:cNvSpPr>
          <p:nvPr>
            <p:ph type="title"/>
          </p:nvPr>
        </p:nvSpPr>
        <p:spPr>
          <a:xfrm>
            <a:off x="838200" y="1829202"/>
            <a:ext cx="10515600" cy="756688"/>
          </a:xfrm>
          <a:prstGeom prst="rect">
            <a:avLst/>
          </a:prstGeom>
        </p:spPr>
        <p:txBody>
          <a:bodyPr/>
          <a:lstStyle>
            <a:lvl1pPr algn="ctr">
              <a:defRPr sz="4800"/>
            </a:lvl1pPr>
          </a:lstStyle>
          <a:p>
            <a:r>
              <a:rPr lang="en-US"/>
              <a:t>Click to edit Master title style</a:t>
            </a:r>
          </a:p>
        </p:txBody>
      </p:sp>
      <p:sp>
        <p:nvSpPr>
          <p:cNvPr id="11" name="Subtitle 2">
            <a:extLst>
              <a:ext uri="{FF2B5EF4-FFF2-40B4-BE49-F238E27FC236}">
                <a16:creationId xmlns="" xmlns:a16="http://schemas.microsoft.com/office/drawing/2014/main" xmlns:p15="http://schemas.microsoft.com/office/powerpoint/2012/main" xmlns:p14="http://schemas.microsoft.com/office/powerpoint/2010/main" id="{7CE0F213-0DE7-0C4E-A39D-369D76CB1547}"/>
              </a:ext>
            </a:extLst>
          </p:cNvPr>
          <p:cNvSpPr>
            <a:spLocks noGrp="1"/>
          </p:cNvSpPr>
          <p:nvPr>
            <p:ph type="subTitle" idx="1"/>
          </p:nvPr>
        </p:nvSpPr>
        <p:spPr>
          <a:xfrm>
            <a:off x="2539549" y="2631456"/>
            <a:ext cx="7112899" cy="496774"/>
          </a:xfrm>
          <a:prstGeom prst="rect">
            <a:avLst/>
          </a:prstGeom>
        </p:spPr>
        <p:txBody>
          <a:bodyPr>
            <a:noAutofit/>
          </a:bodyPr>
          <a:lstStyle>
            <a:lvl1pPr marL="0" indent="0" algn="ctr">
              <a:buNone/>
              <a:defRPr sz="1800" b="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31522029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xmlns:p15="http://schemas.microsoft.com/office/powerpoint/2012/main" xmlns:p14="http://schemas.microsoft.com/office/powerpoint/2010/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 xmlns:a16="http://schemas.microsoft.com/office/drawing/2014/main" xmlns:p15="http://schemas.microsoft.com/office/powerpoint/2012/main" xmlns:p14="http://schemas.microsoft.com/office/powerpoint/2010/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accent1"/>
              </a:buClr>
              <a:defRPr/>
            </a:lvl4pPr>
            <a:lvl5pPr>
              <a:spcBef>
                <a:spcPts val="1100"/>
              </a:spcBef>
              <a:buClr>
                <a:schemeClr val="bg2">
                  <a:lumMod val="2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 xmlns:a16="http://schemas.microsoft.com/office/drawing/2014/main" xmlns:p15="http://schemas.microsoft.com/office/powerpoint/2012/main" xmlns:p14="http://schemas.microsoft.com/office/powerpoint/2010/main" id="{226E6D72-8B14-8946-BAE9-7F2E965F3E7D}"/>
              </a:ext>
            </a:extLst>
          </p:cNvPr>
          <p:cNvSpPr>
            <a:spLocks noGrp="1"/>
          </p:cNvSpPr>
          <p:nvPr>
            <p:ph type="ftr" sz="quarter" idx="11"/>
          </p:nvPr>
        </p:nvSpPr>
        <p:spPr/>
        <p:txBody>
          <a:bodyPr/>
          <a:lstStyle/>
          <a:p>
            <a:r>
              <a:rPr lang="en-US"/>
              <a:t>Document Title</a:t>
            </a:r>
          </a:p>
        </p:txBody>
      </p:sp>
      <p:sp>
        <p:nvSpPr>
          <p:cNvPr id="9" name="Slide Number Placeholder 8">
            <a:extLst>
              <a:ext uri="{FF2B5EF4-FFF2-40B4-BE49-F238E27FC236}">
                <a16:creationId xmlns="" xmlns:a16="http://schemas.microsoft.com/office/drawing/2014/main" xmlns:p15="http://schemas.microsoft.com/office/powerpoint/2012/main" xmlns:p14="http://schemas.microsoft.com/office/powerpoint/2010/main" id="{6FFCB3CD-21C1-174A-91CF-FE1453D9B884}"/>
              </a:ext>
            </a:extLst>
          </p:cNvPr>
          <p:cNvSpPr>
            <a:spLocks noGrp="1"/>
          </p:cNvSpPr>
          <p:nvPr>
            <p:ph type="sldNum" sz="quarter" idx="12"/>
          </p:nvPr>
        </p:nvSpPr>
        <p:spPr/>
        <p:txBody>
          <a:bodyPr/>
          <a:lstStyle/>
          <a:p>
            <a:fld id="{0F408A5D-059A-A247-8344-29C129C8EF29}" type="slidenum">
              <a:rPr lang="en-US" smtClean="0"/>
              <a:t>‹#›</a:t>
            </a:fld>
            <a:endParaRPr lang="en-US"/>
          </a:p>
        </p:txBody>
      </p:sp>
    </p:spTree>
    <p:extLst>
      <p:ext uri="{BB962C8B-B14F-4D97-AF65-F5344CB8AC3E}">
        <p14:creationId xmlns:p14="http://schemas.microsoft.com/office/powerpoint/2010/main" val="279656248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xmlns:p15="http://schemas.microsoft.com/office/powerpoint/2012/main" xmlns:p14="http://schemas.microsoft.com/office/powerpoint/2010/main" id="{8655D3D6-24B8-D545-9C97-CF34556DF482}"/>
              </a:ext>
            </a:extLst>
          </p:cNvPr>
          <p:cNvSpPr/>
          <p:nvPr userDrawn="1"/>
        </p:nvSpPr>
        <p:spPr>
          <a:xfrm>
            <a:off x="0" y="1"/>
            <a:ext cx="12192000" cy="6129494"/>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2" name="Title 1">
            <a:extLst>
              <a:ext uri="{FF2B5EF4-FFF2-40B4-BE49-F238E27FC236}">
                <a16:creationId xmlns="" xmlns:a16="http://schemas.microsoft.com/office/drawing/2014/main" xmlns:p15="http://schemas.microsoft.com/office/powerpoint/2012/main" xmlns:p14="http://schemas.microsoft.com/office/powerpoint/2010/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 xmlns:a16="http://schemas.microsoft.com/office/drawing/2014/main" xmlns:p15="http://schemas.microsoft.com/office/powerpoint/2012/main" xmlns:p14="http://schemas.microsoft.com/office/powerpoint/2010/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bg2">
                  <a:lumMod val="25000"/>
                </a:schemeClr>
              </a:buClr>
              <a:defRPr/>
            </a:lvl4pPr>
            <a:lvl5pPr>
              <a:spcBef>
                <a:spcPts val="1100"/>
              </a:spcBef>
              <a:buClr>
                <a:schemeClr val="bg2">
                  <a:lumMod val="2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 xmlns:a16="http://schemas.microsoft.com/office/drawing/2014/main" xmlns:p15="http://schemas.microsoft.com/office/powerpoint/2012/main" xmlns:p14="http://schemas.microsoft.com/office/powerpoint/2010/main" id="{226E6D72-8B14-8946-BAE9-7F2E965F3E7D}"/>
              </a:ext>
            </a:extLst>
          </p:cNvPr>
          <p:cNvSpPr>
            <a:spLocks noGrp="1"/>
          </p:cNvSpPr>
          <p:nvPr>
            <p:ph type="ftr" sz="quarter" idx="11"/>
          </p:nvPr>
        </p:nvSpPr>
        <p:spPr/>
        <p:txBody>
          <a:bodyPr/>
          <a:lstStyle/>
          <a:p>
            <a:r>
              <a:rPr lang="en-US"/>
              <a:t>Document Title</a:t>
            </a:r>
          </a:p>
        </p:txBody>
      </p:sp>
      <p:sp>
        <p:nvSpPr>
          <p:cNvPr id="9" name="Slide Number Placeholder 8">
            <a:extLst>
              <a:ext uri="{FF2B5EF4-FFF2-40B4-BE49-F238E27FC236}">
                <a16:creationId xmlns="" xmlns:a16="http://schemas.microsoft.com/office/drawing/2014/main" xmlns:p15="http://schemas.microsoft.com/office/powerpoint/2012/main" xmlns:p14="http://schemas.microsoft.com/office/powerpoint/2010/main" id="{6FFCB3CD-21C1-174A-91CF-FE1453D9B884}"/>
              </a:ext>
            </a:extLst>
          </p:cNvPr>
          <p:cNvSpPr>
            <a:spLocks noGrp="1"/>
          </p:cNvSpPr>
          <p:nvPr>
            <p:ph type="sldNum" sz="quarter" idx="12"/>
          </p:nvPr>
        </p:nvSpPr>
        <p:spPr/>
        <p:txBody>
          <a:bodyPr/>
          <a:lstStyle/>
          <a:p>
            <a:fld id="{0F408A5D-059A-A247-8344-29C129C8EF29}" type="slidenum">
              <a:rPr lang="en-US" smtClean="0"/>
              <a:t>‹#›</a:t>
            </a:fld>
            <a:endParaRPr lang="en-US"/>
          </a:p>
        </p:txBody>
      </p:sp>
    </p:spTree>
    <p:extLst>
      <p:ext uri="{BB962C8B-B14F-4D97-AF65-F5344CB8AC3E}">
        <p14:creationId xmlns:p14="http://schemas.microsoft.com/office/powerpoint/2010/main" val="201907049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xmlns:p15="http://schemas.microsoft.com/office/powerpoint/2012/main" xmlns:p14="http://schemas.microsoft.com/office/powerpoint/2010/main" id="{6B5B31EB-AFC1-7D40-A66D-92EFDA2E4095}"/>
              </a:ext>
            </a:extLst>
          </p:cNvPr>
          <p:cNvSpPr/>
          <p:nvPr userDrawn="1"/>
        </p:nvSpPr>
        <p:spPr>
          <a:xfrm>
            <a:off x="0" y="3674225"/>
            <a:ext cx="11347450" cy="81464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2" name="Title 1">
            <a:extLst>
              <a:ext uri="{FF2B5EF4-FFF2-40B4-BE49-F238E27FC236}">
                <a16:creationId xmlns="" xmlns:a16="http://schemas.microsoft.com/office/drawing/2014/main" xmlns:p15="http://schemas.microsoft.com/office/powerpoint/2012/main" xmlns:p14="http://schemas.microsoft.com/office/powerpoint/2010/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xmlns:p15="http://schemas.microsoft.com/office/powerpoint/2012/main" xmlns:p14="http://schemas.microsoft.com/office/powerpoint/2010/main" id="{2A55E5EB-D470-424D-B29E-DD801C3221E2}"/>
              </a:ext>
            </a:extLst>
          </p:cNvPr>
          <p:cNvSpPr>
            <a:spLocks noGrp="1"/>
          </p:cNvSpPr>
          <p:nvPr>
            <p:ph type="body" idx="1"/>
          </p:nvPr>
        </p:nvSpPr>
        <p:spPr>
          <a:xfrm>
            <a:off x="906086"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8" name="Footer Placeholder 7">
            <a:extLst>
              <a:ext uri="{FF2B5EF4-FFF2-40B4-BE49-F238E27FC236}">
                <a16:creationId xmlns="" xmlns:a16="http://schemas.microsoft.com/office/drawing/2014/main" xmlns:p15="http://schemas.microsoft.com/office/powerpoint/2012/main" xmlns:p14="http://schemas.microsoft.com/office/powerpoint/2010/main" id="{AA28F8C4-A416-6D47-B14B-F464C35985E9}"/>
              </a:ext>
            </a:extLst>
          </p:cNvPr>
          <p:cNvSpPr>
            <a:spLocks noGrp="1"/>
          </p:cNvSpPr>
          <p:nvPr>
            <p:ph type="ftr" sz="quarter" idx="11"/>
          </p:nvPr>
        </p:nvSpPr>
        <p:spPr/>
        <p:txBody>
          <a:bodyPr/>
          <a:lstStyle/>
          <a:p>
            <a:r>
              <a:rPr lang="en-US"/>
              <a:t>Document Title</a:t>
            </a:r>
          </a:p>
        </p:txBody>
      </p:sp>
      <p:sp>
        <p:nvSpPr>
          <p:cNvPr id="9" name="Slide Number Placeholder 8">
            <a:extLst>
              <a:ext uri="{FF2B5EF4-FFF2-40B4-BE49-F238E27FC236}">
                <a16:creationId xmlns="" xmlns:a16="http://schemas.microsoft.com/office/drawing/2014/main" xmlns:p15="http://schemas.microsoft.com/office/powerpoint/2012/main" xmlns:p14="http://schemas.microsoft.com/office/powerpoint/2010/main" id="{0AC3095E-FADF-A540-82A8-4DA001290018}"/>
              </a:ext>
            </a:extLst>
          </p:cNvPr>
          <p:cNvSpPr>
            <a:spLocks noGrp="1"/>
          </p:cNvSpPr>
          <p:nvPr>
            <p:ph type="sldNum" sz="quarter" idx="12"/>
          </p:nvPr>
        </p:nvSpPr>
        <p:spPr/>
        <p:txBody>
          <a:bodyPr/>
          <a:lstStyle/>
          <a:p>
            <a:fld id="{0F408A5D-059A-A247-8344-29C129C8EF29}" type="slidenum">
              <a:rPr lang="en-US" smtClean="0"/>
              <a:t>‹#›</a:t>
            </a:fld>
            <a:endParaRPr lang="en-US"/>
          </a:p>
        </p:txBody>
      </p:sp>
    </p:spTree>
    <p:extLst>
      <p:ext uri="{BB962C8B-B14F-4D97-AF65-F5344CB8AC3E}">
        <p14:creationId xmlns:p14="http://schemas.microsoft.com/office/powerpoint/2010/main" val="227535209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2">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xmlns:p15="http://schemas.microsoft.com/office/powerpoint/2012/main" xmlns:p14="http://schemas.microsoft.com/office/powerpoint/2010/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xmlns:p15="http://schemas.microsoft.com/office/powerpoint/2012/main" xmlns:p14="http://schemas.microsoft.com/office/powerpoint/2010/main" id="{2A55E5EB-D470-424D-B29E-DD801C3221E2}"/>
              </a:ext>
            </a:extLst>
          </p:cNvPr>
          <p:cNvSpPr>
            <a:spLocks noGrp="1"/>
          </p:cNvSpPr>
          <p:nvPr>
            <p:ph type="body" idx="1"/>
          </p:nvPr>
        </p:nvSpPr>
        <p:spPr>
          <a:xfrm>
            <a:off x="906086"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8" name="Footer Placeholder 7">
            <a:extLst>
              <a:ext uri="{FF2B5EF4-FFF2-40B4-BE49-F238E27FC236}">
                <a16:creationId xmlns="" xmlns:a16="http://schemas.microsoft.com/office/drawing/2014/main" xmlns:p15="http://schemas.microsoft.com/office/powerpoint/2012/main" xmlns:p14="http://schemas.microsoft.com/office/powerpoint/2010/main" id="{AA28F8C4-A416-6D47-B14B-F464C35985E9}"/>
              </a:ext>
            </a:extLst>
          </p:cNvPr>
          <p:cNvSpPr>
            <a:spLocks noGrp="1"/>
          </p:cNvSpPr>
          <p:nvPr>
            <p:ph type="ftr" sz="quarter" idx="11"/>
          </p:nvPr>
        </p:nvSpPr>
        <p:spPr/>
        <p:txBody>
          <a:bodyPr/>
          <a:lstStyle/>
          <a:p>
            <a:r>
              <a:rPr lang="en-US"/>
              <a:t>Document Title</a:t>
            </a:r>
          </a:p>
        </p:txBody>
      </p:sp>
      <p:sp>
        <p:nvSpPr>
          <p:cNvPr id="9" name="Slide Number Placeholder 8">
            <a:extLst>
              <a:ext uri="{FF2B5EF4-FFF2-40B4-BE49-F238E27FC236}">
                <a16:creationId xmlns="" xmlns:a16="http://schemas.microsoft.com/office/drawing/2014/main" xmlns:p15="http://schemas.microsoft.com/office/powerpoint/2012/main" xmlns:p14="http://schemas.microsoft.com/office/powerpoint/2010/main" id="{0AC3095E-FADF-A540-82A8-4DA001290018}"/>
              </a:ext>
            </a:extLst>
          </p:cNvPr>
          <p:cNvSpPr>
            <a:spLocks noGrp="1"/>
          </p:cNvSpPr>
          <p:nvPr>
            <p:ph type="sldNum" sz="quarter" idx="12"/>
          </p:nvPr>
        </p:nvSpPr>
        <p:spPr/>
        <p:txBody>
          <a:bodyPr/>
          <a:lstStyle/>
          <a:p>
            <a:fld id="{0F408A5D-059A-A247-8344-29C129C8EF29}" type="slidenum">
              <a:rPr lang="en-US" smtClean="0"/>
              <a:t>‹#›</a:t>
            </a:fld>
            <a:endParaRPr lang="en-US"/>
          </a:p>
        </p:txBody>
      </p:sp>
    </p:spTree>
    <p:extLst>
      <p:ext uri="{BB962C8B-B14F-4D97-AF65-F5344CB8AC3E}">
        <p14:creationId xmlns:p14="http://schemas.microsoft.com/office/powerpoint/2010/main" val="206247455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xmlns:p15="http://schemas.microsoft.com/office/powerpoint/2012/main" xmlns:p14="http://schemas.microsoft.com/office/powerpoint/2010/main" id="{C3525FC0-6196-894E-8A64-170C07D85E1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 xmlns:a16="http://schemas.microsoft.com/office/drawing/2014/main" xmlns:p15="http://schemas.microsoft.com/office/powerpoint/2012/main" xmlns:p14="http://schemas.microsoft.com/office/powerpoint/2010/main" id="{BACD3D25-205D-3944-962E-9CBA893081E5}"/>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xmlns:p15="http://schemas.microsoft.com/office/powerpoint/2012/main" xmlns:p14="http://schemas.microsoft.com/office/powerpoint/2010/main" id="{2DF981C5-57EC-8444-B397-BAB5AEF5D23A}"/>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8">
            <a:extLst>
              <a:ext uri="{FF2B5EF4-FFF2-40B4-BE49-F238E27FC236}">
                <a16:creationId xmlns="" xmlns:a16="http://schemas.microsoft.com/office/drawing/2014/main" xmlns:p15="http://schemas.microsoft.com/office/powerpoint/2012/main" xmlns:p14="http://schemas.microsoft.com/office/powerpoint/2010/main" id="{09B1C2F5-9B3F-A443-B237-E6F4B8AC50F4}"/>
              </a:ext>
            </a:extLst>
          </p:cNvPr>
          <p:cNvSpPr>
            <a:spLocks noGrp="1"/>
          </p:cNvSpPr>
          <p:nvPr>
            <p:ph type="ftr" sz="quarter" idx="11"/>
          </p:nvPr>
        </p:nvSpPr>
        <p:spPr/>
        <p:txBody>
          <a:bodyPr/>
          <a:lstStyle/>
          <a:p>
            <a:r>
              <a:rPr lang="en-US"/>
              <a:t>Document Title</a:t>
            </a:r>
          </a:p>
        </p:txBody>
      </p:sp>
      <p:sp>
        <p:nvSpPr>
          <p:cNvPr id="10" name="Slide Number Placeholder 9">
            <a:extLst>
              <a:ext uri="{FF2B5EF4-FFF2-40B4-BE49-F238E27FC236}">
                <a16:creationId xmlns="" xmlns:a16="http://schemas.microsoft.com/office/drawing/2014/main" xmlns:p15="http://schemas.microsoft.com/office/powerpoint/2012/main" xmlns:p14="http://schemas.microsoft.com/office/powerpoint/2010/main" id="{575194DF-99B9-484E-B2FD-69F7877A5209}"/>
              </a:ext>
            </a:extLst>
          </p:cNvPr>
          <p:cNvSpPr>
            <a:spLocks noGrp="1"/>
          </p:cNvSpPr>
          <p:nvPr>
            <p:ph type="sldNum" sz="quarter" idx="12"/>
          </p:nvPr>
        </p:nvSpPr>
        <p:spPr/>
        <p:txBody>
          <a:bodyPr/>
          <a:lstStyle/>
          <a:p>
            <a:fld id="{0F408A5D-059A-A247-8344-29C129C8EF29}" type="slidenum">
              <a:rPr lang="en-US" smtClean="0"/>
              <a:t>‹#›</a:t>
            </a:fld>
            <a:endParaRPr lang="en-US"/>
          </a:p>
        </p:txBody>
      </p:sp>
    </p:spTree>
    <p:extLst>
      <p:ext uri="{BB962C8B-B14F-4D97-AF65-F5344CB8AC3E}">
        <p14:creationId xmlns:p14="http://schemas.microsoft.com/office/powerpoint/2010/main" val="55272499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xmlns:p15="http://schemas.microsoft.com/office/powerpoint/2012/main" xmlns:p14="http://schemas.microsoft.com/office/powerpoint/2010/main" id="{53154F76-AF8A-314A-8B05-7E9E2B528FAF}"/>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 xmlns:a16="http://schemas.microsoft.com/office/drawing/2014/main" xmlns:p15="http://schemas.microsoft.com/office/powerpoint/2012/main" xmlns:p14="http://schemas.microsoft.com/office/powerpoint/2010/main" id="{60F8F598-D65A-DF43-A53B-C54AE57A6AC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xmlns:p15="http://schemas.microsoft.com/office/powerpoint/2012/main" xmlns:p14="http://schemas.microsoft.com/office/powerpoint/2010/main" id="{07CA1790-4832-A64D-A01A-3C3E57669EB5}"/>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xmlns:p15="http://schemas.microsoft.com/office/powerpoint/2012/main" xmlns:p14="http://schemas.microsoft.com/office/powerpoint/2010/main" id="{67FD5BB6-193F-B34E-9884-12552D786A5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xmlns:p15="http://schemas.microsoft.com/office/powerpoint/2012/main" xmlns:p14="http://schemas.microsoft.com/office/powerpoint/2010/main" id="{54ADE333-2DB9-2940-BB65-68C125593CDC}"/>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10">
            <a:extLst>
              <a:ext uri="{FF2B5EF4-FFF2-40B4-BE49-F238E27FC236}">
                <a16:creationId xmlns="" xmlns:a16="http://schemas.microsoft.com/office/drawing/2014/main" xmlns:p15="http://schemas.microsoft.com/office/powerpoint/2012/main" xmlns:p14="http://schemas.microsoft.com/office/powerpoint/2010/main" id="{7516C295-4C34-3E49-9663-F94D634C6D40}"/>
              </a:ext>
            </a:extLst>
          </p:cNvPr>
          <p:cNvSpPr>
            <a:spLocks noGrp="1"/>
          </p:cNvSpPr>
          <p:nvPr>
            <p:ph type="ftr" sz="quarter" idx="11"/>
          </p:nvPr>
        </p:nvSpPr>
        <p:spPr/>
        <p:txBody>
          <a:bodyPr/>
          <a:lstStyle/>
          <a:p>
            <a:r>
              <a:rPr lang="en-US"/>
              <a:t>Document Title</a:t>
            </a:r>
          </a:p>
        </p:txBody>
      </p:sp>
      <p:sp>
        <p:nvSpPr>
          <p:cNvPr id="12" name="Slide Number Placeholder 11">
            <a:extLst>
              <a:ext uri="{FF2B5EF4-FFF2-40B4-BE49-F238E27FC236}">
                <a16:creationId xmlns="" xmlns:a16="http://schemas.microsoft.com/office/drawing/2014/main" xmlns:p15="http://schemas.microsoft.com/office/powerpoint/2012/main" xmlns:p14="http://schemas.microsoft.com/office/powerpoint/2010/main" id="{6E9E1A2A-F71F-D84E-9BB6-C3F977B57BE4}"/>
              </a:ext>
            </a:extLst>
          </p:cNvPr>
          <p:cNvSpPr>
            <a:spLocks noGrp="1"/>
          </p:cNvSpPr>
          <p:nvPr>
            <p:ph type="sldNum" sz="quarter" idx="12"/>
          </p:nvPr>
        </p:nvSpPr>
        <p:spPr/>
        <p:txBody>
          <a:bodyPr/>
          <a:lstStyle/>
          <a:p>
            <a:fld id="{0F408A5D-059A-A247-8344-29C129C8EF29}" type="slidenum">
              <a:rPr lang="en-US" smtClean="0"/>
              <a:t>‹#›</a:t>
            </a:fld>
            <a:endParaRPr lang="en-US"/>
          </a:p>
        </p:txBody>
      </p:sp>
    </p:spTree>
    <p:extLst>
      <p:ext uri="{BB962C8B-B14F-4D97-AF65-F5344CB8AC3E}">
        <p14:creationId xmlns:p14="http://schemas.microsoft.com/office/powerpoint/2010/main" val="139266089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xmlns:p15="http://schemas.microsoft.com/office/powerpoint/2012/main" xmlns:p14="http://schemas.microsoft.com/office/powerpoint/2010/main" id="{6E073A52-2D72-504C-8315-DDE9EF50829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7" name="Footer Placeholder 6">
            <a:extLst>
              <a:ext uri="{FF2B5EF4-FFF2-40B4-BE49-F238E27FC236}">
                <a16:creationId xmlns="" xmlns:a16="http://schemas.microsoft.com/office/drawing/2014/main" xmlns:p15="http://schemas.microsoft.com/office/powerpoint/2012/main" xmlns:p14="http://schemas.microsoft.com/office/powerpoint/2010/main" id="{40E4E35C-0EA5-E64B-962F-22874275001D}"/>
              </a:ext>
            </a:extLst>
          </p:cNvPr>
          <p:cNvSpPr>
            <a:spLocks noGrp="1"/>
          </p:cNvSpPr>
          <p:nvPr>
            <p:ph type="ftr" sz="quarter" idx="11"/>
          </p:nvPr>
        </p:nvSpPr>
        <p:spPr/>
        <p:txBody>
          <a:bodyPr/>
          <a:lstStyle/>
          <a:p>
            <a:r>
              <a:rPr lang="en-US"/>
              <a:t>Document Title</a:t>
            </a:r>
          </a:p>
        </p:txBody>
      </p:sp>
      <p:sp>
        <p:nvSpPr>
          <p:cNvPr id="8" name="Slide Number Placeholder 7">
            <a:extLst>
              <a:ext uri="{FF2B5EF4-FFF2-40B4-BE49-F238E27FC236}">
                <a16:creationId xmlns="" xmlns:a16="http://schemas.microsoft.com/office/drawing/2014/main" xmlns:p15="http://schemas.microsoft.com/office/powerpoint/2012/main" xmlns:p14="http://schemas.microsoft.com/office/powerpoint/2010/main" id="{C940A6AF-2583-B146-A921-C354741E07F4}"/>
              </a:ext>
            </a:extLst>
          </p:cNvPr>
          <p:cNvSpPr>
            <a:spLocks noGrp="1"/>
          </p:cNvSpPr>
          <p:nvPr>
            <p:ph type="sldNum" sz="quarter" idx="12"/>
          </p:nvPr>
        </p:nvSpPr>
        <p:spPr/>
        <p:txBody>
          <a:bodyPr/>
          <a:lstStyle/>
          <a:p>
            <a:fld id="{0F408A5D-059A-A247-8344-29C129C8EF29}" type="slidenum">
              <a:rPr lang="en-US" smtClean="0"/>
              <a:t>‹#›</a:t>
            </a:fld>
            <a:endParaRPr lang="en-US"/>
          </a:p>
        </p:txBody>
      </p:sp>
    </p:spTree>
    <p:extLst>
      <p:ext uri="{BB962C8B-B14F-4D97-AF65-F5344CB8AC3E}">
        <p14:creationId xmlns:p14="http://schemas.microsoft.com/office/powerpoint/2010/main" val="11452123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13" name="Content Placeholder 2">
            <a:extLst>
              <a:ext uri="{FF2B5EF4-FFF2-40B4-BE49-F238E27FC236}">
                <a16:creationId xmlns="" xmlns:a16="http://schemas.microsoft.com/office/drawing/2014/main" xmlns:p15="http://schemas.microsoft.com/office/powerpoint/2012/main" xmlns:p14="http://schemas.microsoft.com/office/powerpoint/2010/main" id="{DDA9E6DF-C45D-D341-8CD4-66D7C21FD5E8}"/>
              </a:ext>
            </a:extLst>
          </p:cNvPr>
          <p:cNvSpPr>
            <a:spLocks noGrp="1"/>
          </p:cNvSpPr>
          <p:nvPr>
            <p:ph idx="1"/>
          </p:nvPr>
        </p:nvSpPr>
        <p:spPr>
          <a:xfrm>
            <a:off x="838200" y="1825625"/>
            <a:ext cx="10515600" cy="4351338"/>
          </a:xfrm>
          <a:prstGeom prst="rect">
            <a:avLst/>
          </a:prstGeom>
        </p:spPr>
        <p:txBody>
          <a:bodyPr/>
          <a:lstStyle>
            <a:lvl1pPr marL="0" indent="0">
              <a:spcBef>
                <a:spcPts val="1600"/>
              </a:spcBef>
              <a:buNone/>
              <a:defRPr/>
            </a:lvl1pPr>
            <a:lvl2pPr marL="457200" indent="0">
              <a:spcBef>
                <a:spcPts val="1100"/>
              </a:spcBef>
              <a:buClr>
                <a:schemeClr val="accent3"/>
              </a:buClr>
              <a:buNone/>
              <a:defRPr/>
            </a:lvl2pPr>
            <a:lvl3pPr marL="914400" indent="0">
              <a:spcBef>
                <a:spcPts val="1100"/>
              </a:spcBef>
              <a:buClr>
                <a:schemeClr val="tx2"/>
              </a:buClr>
              <a:buNone/>
              <a:defRPr/>
            </a:lvl3pPr>
            <a:lvl4pPr marL="1371600" indent="0">
              <a:spcBef>
                <a:spcPts val="1100"/>
              </a:spcBef>
              <a:buClr>
                <a:schemeClr val="bg2">
                  <a:lumMod val="25000"/>
                </a:schemeClr>
              </a:buClr>
              <a:buNone/>
              <a:defRPr/>
            </a:lvl4pPr>
            <a:lvl5pPr marL="1828800" indent="0">
              <a:spcBef>
                <a:spcPts val="1100"/>
              </a:spcBef>
              <a:buClr>
                <a:schemeClr val="bg2">
                  <a:lumMod val="25000"/>
                </a:schemeClr>
              </a:buClr>
              <a:buNone/>
              <a:defRPr/>
            </a:lvl5pPr>
          </a:lstStyle>
          <a:p>
            <a:pPr lvl="0"/>
            <a:r>
              <a:rPr lang="en-US"/>
              <a:t>Edit Master text styles</a:t>
            </a:r>
          </a:p>
        </p:txBody>
      </p:sp>
      <p:sp>
        <p:nvSpPr>
          <p:cNvPr id="3" name="Footer Placeholder 2">
            <a:extLst>
              <a:ext uri="{FF2B5EF4-FFF2-40B4-BE49-F238E27FC236}">
                <a16:creationId xmlns="" xmlns:a16="http://schemas.microsoft.com/office/drawing/2014/main" xmlns:p15="http://schemas.microsoft.com/office/powerpoint/2012/main" xmlns:p14="http://schemas.microsoft.com/office/powerpoint/2010/main" id="{3661952D-288C-0244-AF97-004A46479DD4}"/>
              </a:ext>
            </a:extLst>
          </p:cNvPr>
          <p:cNvSpPr>
            <a:spLocks noGrp="1"/>
          </p:cNvSpPr>
          <p:nvPr>
            <p:ph type="ftr" sz="quarter" idx="11"/>
          </p:nvPr>
        </p:nvSpPr>
        <p:spPr/>
        <p:txBody>
          <a:bodyPr/>
          <a:lstStyle/>
          <a:p>
            <a:r>
              <a:rPr lang="en-US"/>
              <a:t>Document Title</a:t>
            </a:r>
          </a:p>
        </p:txBody>
      </p:sp>
      <p:sp>
        <p:nvSpPr>
          <p:cNvPr id="4" name="Slide Number Placeholder 3">
            <a:extLst>
              <a:ext uri="{FF2B5EF4-FFF2-40B4-BE49-F238E27FC236}">
                <a16:creationId xmlns="" xmlns:a16="http://schemas.microsoft.com/office/drawing/2014/main" xmlns:p15="http://schemas.microsoft.com/office/powerpoint/2012/main" xmlns:p14="http://schemas.microsoft.com/office/powerpoint/2010/main" id="{B9955E07-C33D-7D45-AD5F-44FE4742C4EB}"/>
              </a:ext>
            </a:extLst>
          </p:cNvPr>
          <p:cNvSpPr>
            <a:spLocks noGrp="1"/>
          </p:cNvSpPr>
          <p:nvPr>
            <p:ph type="sldNum" sz="quarter" idx="12"/>
          </p:nvPr>
        </p:nvSpPr>
        <p:spPr/>
        <p:txBody>
          <a:bodyPr/>
          <a:lstStyle/>
          <a:p>
            <a:fld id="{0F408A5D-059A-A247-8344-29C129C8EF29}" type="slidenum">
              <a:rPr lang="en-US" smtClean="0"/>
              <a:t>‹#›</a:t>
            </a:fld>
            <a:endParaRPr lang="en-US"/>
          </a:p>
        </p:txBody>
      </p:sp>
    </p:spTree>
    <p:extLst>
      <p:ext uri="{BB962C8B-B14F-4D97-AF65-F5344CB8AC3E}">
        <p14:creationId xmlns:p14="http://schemas.microsoft.com/office/powerpoint/2010/main" val="361165115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xmlns:p15="http://schemas.microsoft.com/office/powerpoint/2012/main" xmlns:p14="http://schemas.microsoft.com/office/powerpoint/2010/main" id="{320D6D8F-B1D3-FA4A-9E16-E45F5D59EF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 xmlns:a16="http://schemas.microsoft.com/office/drawing/2014/main" xmlns:p15="http://schemas.microsoft.com/office/powerpoint/2012/main" xmlns:p14="http://schemas.microsoft.com/office/powerpoint/2010/main" id="{D0F05931-36CF-BD4A-BA02-41FF3A41C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 xmlns:a16="http://schemas.microsoft.com/office/drawing/2014/main" xmlns:p15="http://schemas.microsoft.com/office/powerpoint/2012/main" xmlns:p14="http://schemas.microsoft.com/office/powerpoint/2010/main" id="{C9091326-D4DF-4A44-A729-97FEF6FEDD55}"/>
              </a:ext>
            </a:extLst>
          </p:cNvPr>
          <p:cNvSpPr>
            <a:spLocks noGrp="1"/>
          </p:cNvSpPr>
          <p:nvPr>
            <p:ph type="ftr" sz="quarter" idx="3"/>
          </p:nvPr>
        </p:nvSpPr>
        <p:spPr>
          <a:xfrm>
            <a:off x="1292202" y="6532831"/>
            <a:ext cx="4052882" cy="317852"/>
          </a:xfrm>
          <a:prstGeom prst="rect">
            <a:avLst/>
          </a:prstGeom>
        </p:spPr>
        <p:txBody>
          <a:bodyPr vert="horz" lIns="91440" tIns="45720" rIns="91440" bIns="45720" rtlCol="0" anchor="t" anchorCtr="0"/>
          <a:lstStyle>
            <a:lvl1pPr algn="ctr">
              <a:defRPr sz="1200">
                <a:solidFill>
                  <a:schemeClr val="bg2">
                    <a:lumMod val="50000"/>
                  </a:schemeClr>
                </a:solidFill>
              </a:defRPr>
            </a:lvl1pPr>
          </a:lstStyle>
          <a:p>
            <a:r>
              <a:rPr lang="en-US"/>
              <a:t>Document Title</a:t>
            </a:r>
          </a:p>
        </p:txBody>
      </p:sp>
      <p:sp>
        <p:nvSpPr>
          <p:cNvPr id="6" name="Slide Number Placeholder 5">
            <a:extLst>
              <a:ext uri="{FF2B5EF4-FFF2-40B4-BE49-F238E27FC236}">
                <a16:creationId xmlns="" xmlns:a16="http://schemas.microsoft.com/office/drawing/2014/main" xmlns:p15="http://schemas.microsoft.com/office/powerpoint/2012/main" xmlns:p14="http://schemas.microsoft.com/office/powerpoint/2010/main" id="{55BF853C-E04D-9A4E-A9E5-C2414B839946}"/>
              </a:ext>
            </a:extLst>
          </p:cNvPr>
          <p:cNvSpPr>
            <a:spLocks noGrp="1"/>
          </p:cNvSpPr>
          <p:nvPr>
            <p:ph type="sldNum" sz="quarter" idx="4"/>
          </p:nvPr>
        </p:nvSpPr>
        <p:spPr>
          <a:xfrm>
            <a:off x="11353799" y="6532831"/>
            <a:ext cx="626163" cy="317851"/>
          </a:xfrm>
          <a:prstGeom prst="rect">
            <a:avLst/>
          </a:prstGeom>
        </p:spPr>
        <p:txBody>
          <a:bodyPr vert="horz" lIns="91440" tIns="45720" rIns="91440" bIns="45720" rtlCol="0" anchor="t" anchorCtr="0"/>
          <a:lstStyle>
            <a:lvl1pPr algn="r">
              <a:defRPr sz="1000">
                <a:solidFill>
                  <a:schemeClr val="tx2"/>
                </a:solidFill>
              </a:defRPr>
            </a:lvl1pPr>
          </a:lstStyle>
          <a:p>
            <a:fld id="{0F408A5D-059A-A247-8344-29C129C8EF29}" type="slidenum">
              <a:rPr lang="en-US" smtClean="0"/>
              <a:t>‹#›</a:t>
            </a:fld>
            <a:endParaRPr lang="en-US"/>
          </a:p>
        </p:txBody>
      </p:sp>
      <p:pic>
        <p:nvPicPr>
          <p:cNvPr id="10" name="Picture 9">
            <a:extLst>
              <a:ext uri="{FF2B5EF4-FFF2-40B4-BE49-F238E27FC236}">
                <a16:creationId xmlns="" xmlns:a16="http://schemas.microsoft.com/office/drawing/2014/main" xmlns:p15="http://schemas.microsoft.com/office/powerpoint/2012/main" xmlns:p14="http://schemas.microsoft.com/office/powerpoint/2010/main" id="{B88F8C66-7A30-6D43-94F4-A2A315E28EC7}"/>
              </a:ext>
            </a:extLst>
          </p:cNvPr>
          <p:cNvPicPr>
            <a:picLocks noChangeAspect="1"/>
          </p:cNvPicPr>
          <p:nvPr userDrawn="1"/>
        </p:nvPicPr>
        <p:blipFill>
          <a:blip r:embed="rId15"/>
          <a:stretch>
            <a:fillRect/>
          </a:stretch>
        </p:blipFill>
        <p:spPr>
          <a:xfrm>
            <a:off x="11582226" y="149141"/>
            <a:ext cx="414328" cy="756947"/>
          </a:xfrm>
          <a:prstGeom prst="rect">
            <a:avLst/>
          </a:prstGeom>
        </p:spPr>
      </p:pic>
      <p:pic>
        <p:nvPicPr>
          <p:cNvPr id="32" name="Picture 31">
            <a:extLst>
              <a:ext uri="{FF2B5EF4-FFF2-40B4-BE49-F238E27FC236}">
                <a16:creationId xmlns="" xmlns:a16="http://schemas.microsoft.com/office/drawing/2014/main" xmlns:p15="http://schemas.microsoft.com/office/powerpoint/2012/main" xmlns:p14="http://schemas.microsoft.com/office/powerpoint/2010/main" id="{DA5D38A6-7E75-1647-BF52-44A75C978B11}"/>
              </a:ext>
            </a:extLst>
          </p:cNvPr>
          <p:cNvPicPr>
            <a:picLocks noChangeAspect="1"/>
          </p:cNvPicPr>
          <p:nvPr userDrawn="1"/>
        </p:nvPicPr>
        <p:blipFill>
          <a:blip r:embed="rId16"/>
          <a:stretch>
            <a:fillRect/>
          </a:stretch>
        </p:blipFill>
        <p:spPr>
          <a:xfrm>
            <a:off x="317451" y="6532831"/>
            <a:ext cx="815840" cy="339933"/>
          </a:xfrm>
          <a:prstGeom prst="rect">
            <a:avLst/>
          </a:prstGeom>
        </p:spPr>
      </p:pic>
      <p:sp>
        <p:nvSpPr>
          <p:cNvPr id="33" name="Rectangle 32">
            <a:extLst>
              <a:ext uri="{FF2B5EF4-FFF2-40B4-BE49-F238E27FC236}">
                <a16:creationId xmlns="" xmlns:a16="http://schemas.microsoft.com/office/drawing/2014/main" xmlns:p15="http://schemas.microsoft.com/office/powerpoint/2012/main" xmlns:p14="http://schemas.microsoft.com/office/powerpoint/2010/main" id="{05F6A309-F3AB-E848-A606-843297B5CA2E}"/>
              </a:ext>
            </a:extLst>
          </p:cNvPr>
          <p:cNvSpPr/>
          <p:nvPr userDrawn="1"/>
        </p:nvSpPr>
        <p:spPr>
          <a:xfrm>
            <a:off x="5565913" y="6559544"/>
            <a:ext cx="5787887" cy="303282"/>
          </a:xfrm>
          <a:prstGeom prst="rect">
            <a:avLst/>
          </a:prstGeom>
          <a:gradFill>
            <a:gsLst>
              <a:gs pos="74000">
                <a:srgbClr val="C0E8EB"/>
              </a:gs>
              <a:gs pos="54000">
                <a:srgbClr val="80D1D6"/>
              </a:gs>
              <a:gs pos="0">
                <a:schemeClr val="accent5"/>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4227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 id="2147483651" r:id="rId4"/>
    <p:sldLayoutId id="2147483660" r:id="rId5"/>
    <p:sldLayoutId id="2147483652" r:id="rId6"/>
    <p:sldLayoutId id="2147483653" r:id="rId7"/>
    <p:sldLayoutId id="2147483654" r:id="rId8"/>
    <p:sldLayoutId id="2147483658" r:id="rId9"/>
    <p:sldLayoutId id="2147483656" r:id="rId10"/>
    <p:sldLayoutId id="2147483657" r:id="rId11"/>
    <p:sldLayoutId id="2147483655" r:id="rId12"/>
    <p:sldLayoutId id="2147483661" r:id="rId13"/>
  </p:sldLayoutIdLst>
  <p:transition/>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xmlns:p15="http://schemas.microsoft.com/office/powerpoint/2012/main" xmlns:p14="http://schemas.microsoft.com/office/powerpoint/2010/main" id="{A4CB3519-8A90-CB4A-A6EE-6C912102D841}"/>
              </a:ext>
            </a:extLst>
          </p:cNvPr>
          <p:cNvSpPr>
            <a:spLocks noGrp="1"/>
          </p:cNvSpPr>
          <p:nvPr>
            <p:ph type="ctrTitle"/>
          </p:nvPr>
        </p:nvSpPr>
        <p:spPr>
          <a:xfrm>
            <a:off x="5806441" y="1399072"/>
            <a:ext cx="6233160" cy="1986597"/>
          </a:xfrm>
        </p:spPr>
        <p:txBody>
          <a:bodyPr/>
          <a:lstStyle/>
          <a:p>
            <a:r>
              <a:rPr lang="fr-CA" dirty="0" smtClean="0"/>
              <a:t>Évaluation des programmes adaptés à La compétence par conception </a:t>
            </a:r>
          </a:p>
        </p:txBody>
      </p:sp>
    </p:spTree>
    <p:extLst>
      <p:ext uri="{BB962C8B-B14F-4D97-AF65-F5344CB8AC3E}">
        <p14:creationId xmlns:p14="http://schemas.microsoft.com/office/powerpoint/2010/main" val="46859412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xmlns:p15="http://schemas.microsoft.com/office/powerpoint/2012/main" xmlns:p14="http://schemas.microsoft.com/office/powerpoint/2010/main" id="{18BB246B-555E-0440-ACBD-BB37ACE292FE}"/>
              </a:ext>
            </a:extLst>
          </p:cNvPr>
          <p:cNvSpPr>
            <a:spLocks noGrp="1"/>
          </p:cNvSpPr>
          <p:nvPr>
            <p:ph type="title"/>
          </p:nvPr>
        </p:nvSpPr>
        <p:spPr/>
        <p:txBody>
          <a:bodyPr/>
          <a:lstStyle/>
          <a:p>
            <a:r>
              <a:rPr lang="en-US"/>
              <a:t>Merci</a:t>
            </a:r>
          </a:p>
        </p:txBody>
      </p:sp>
      <p:sp>
        <p:nvSpPr>
          <p:cNvPr id="3" name="Subtitle 2">
            <a:extLst>
              <a:ext uri="{FF2B5EF4-FFF2-40B4-BE49-F238E27FC236}">
                <a16:creationId xmlns="" xmlns:a16="http://schemas.microsoft.com/office/drawing/2014/main" xmlns:p15="http://schemas.microsoft.com/office/powerpoint/2012/main" xmlns:p14="http://schemas.microsoft.com/office/powerpoint/2010/main" id="{BF748ABD-F008-834B-96D0-0206AF6D8890}"/>
              </a:ext>
            </a:extLst>
          </p:cNvPr>
          <p:cNvSpPr>
            <a:spLocks noGrp="1"/>
          </p:cNvSpPr>
          <p:nvPr>
            <p:ph type="subTitle" idx="1"/>
          </p:nvPr>
        </p:nvSpPr>
        <p:spPr/>
        <p:txBody>
          <a:bodyPr/>
          <a:lstStyle/>
          <a:p>
            <a:r>
              <a:rPr lang="en-US" err="1">
                <a:solidFill>
                  <a:schemeClr val="tx2"/>
                </a:solidFill>
              </a:rPr>
              <a:t>royalcollege.ca  </a:t>
            </a:r>
            <a:r>
              <a:rPr lang="en-US">
                <a:solidFill>
                  <a:schemeClr val="accent5"/>
                </a:solidFill>
              </a:rPr>
              <a:t>•</a:t>
            </a:r>
            <a:r>
              <a:rPr lang="en-US">
                <a:solidFill>
                  <a:srgbClr val="00A3AD"/>
                </a:solidFill>
              </a:rPr>
              <a:t> </a:t>
            </a:r>
            <a:r>
              <a:rPr lang="en-US">
                <a:solidFill>
                  <a:schemeClr val="tx2"/>
                </a:solidFill>
              </a:rPr>
              <a:t> collegeroyal.ca</a:t>
            </a:r>
          </a:p>
        </p:txBody>
      </p:sp>
      <p:sp>
        <p:nvSpPr>
          <p:cNvPr id="4" name="TextBox 3">
            <a:extLst>
              <a:ext uri="{FF2B5EF4-FFF2-40B4-BE49-F238E27FC236}">
                <a16:creationId xmlns="" xmlns:a16="http://schemas.microsoft.com/office/drawing/2014/main" xmlns:p15="http://schemas.microsoft.com/office/powerpoint/2012/main" xmlns:p14="http://schemas.microsoft.com/office/powerpoint/2010/main" id="{99FE994B-403D-774A-A3B6-EC04332F8220}"/>
              </a:ext>
            </a:extLst>
          </p:cNvPr>
          <p:cNvSpPr txBox="1"/>
          <p:nvPr/>
        </p:nvSpPr>
        <p:spPr>
          <a:xfrm>
            <a:off x="3278632" y="3461345"/>
            <a:ext cx="5634733" cy="305105"/>
          </a:xfrm>
          <a:prstGeom prst="rect">
            <a:avLst/>
          </a:prstGeom>
          <a:noFill/>
        </p:spPr>
        <p:txBody>
          <a:bodyPr wrap="square" rtlCol="0">
            <a:spAutoFit/>
          </a:bodyPr>
          <a:lstStyle/>
          <a:p>
            <a:pPr algn="ctr"/>
            <a:r>
              <a:rPr lang="en-US" sz="1400">
                <a:solidFill>
                  <a:schemeClr val="accent2"/>
                </a:solidFill>
              </a:rPr>
              <a:t>Présenté par : DISE | educationstrategy@collegeroyal.ca</a:t>
            </a:r>
          </a:p>
        </p:txBody>
      </p:sp>
    </p:spTree>
    <p:extLst>
      <p:ext uri="{BB962C8B-B14F-4D97-AF65-F5344CB8AC3E}">
        <p14:creationId xmlns:p14="http://schemas.microsoft.com/office/powerpoint/2010/main" val="279107443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xmlns:p15="http://schemas.microsoft.com/office/powerpoint/2012/main" xmlns:p14="http://schemas.microsoft.com/office/powerpoint/2010/main" id="{7513C245-0428-BD43-ACAB-D2B26D318DB5}"/>
              </a:ext>
            </a:extLst>
          </p:cNvPr>
          <p:cNvSpPr>
            <a:spLocks noGrp="1"/>
          </p:cNvSpPr>
          <p:nvPr>
            <p:ph type="title"/>
          </p:nvPr>
        </p:nvSpPr>
        <p:spPr/>
        <p:txBody>
          <a:bodyPr/>
          <a:lstStyle/>
          <a:p>
            <a:r>
              <a:rPr lang="en-CA" smtClean="0"/>
              <a:t>Qu’est-ce que l’évaluation de programme?</a:t>
            </a:r>
          </a:p>
        </p:txBody>
      </p:sp>
      <p:sp>
        <p:nvSpPr>
          <p:cNvPr id="3" name="Content Placeholder 2">
            <a:extLst>
              <a:ext uri="{FF2B5EF4-FFF2-40B4-BE49-F238E27FC236}">
                <a16:creationId xmlns="" xmlns:a16="http://schemas.microsoft.com/office/drawing/2014/main" xmlns:p15="http://schemas.microsoft.com/office/powerpoint/2012/main" xmlns:p14="http://schemas.microsoft.com/office/powerpoint/2010/main" id="{AF8904D9-059C-4A42-B4B4-6C7CA0AC8DB3}"/>
              </a:ext>
            </a:extLst>
          </p:cNvPr>
          <p:cNvSpPr>
            <a:spLocks noGrp="1"/>
          </p:cNvSpPr>
          <p:nvPr>
            <p:ph idx="1"/>
          </p:nvPr>
        </p:nvSpPr>
        <p:spPr/>
        <p:txBody>
          <a:bodyPr/>
          <a:lstStyle/>
          <a:p>
            <a:r>
              <a:rPr lang="fr-CA" altLang="en-US" dirty="0" smtClean="0"/>
              <a:t>L’évaluation de programme est l’examen systématique de la qualité des programmes : dans ce cas-ci, la CPC</a:t>
            </a:r>
          </a:p>
          <a:p>
            <a:r>
              <a:rPr lang="fr-CA" altLang="en-US" dirty="0" smtClean="0"/>
              <a:t>On l’utilise pour prendre des décisions, formuler des jugements, tirer des conclusions, obtenir des résultats, acquérir des connaissances, favoriser le développement organisationnel et renforcer les capacités</a:t>
            </a:r>
          </a:p>
          <a:p>
            <a:r>
              <a:rPr lang="fr-CA" altLang="en-US" dirty="0" smtClean="0"/>
              <a:t>Elle permet d’améliorer les programmes et les systèmes</a:t>
            </a:r>
          </a:p>
          <a:p>
            <a:r>
              <a:rPr lang="fr-CA" altLang="en-US" dirty="0" smtClean="0"/>
              <a:t>L’évaluation de la CPC suivra une approche longitudinale et itérative, guidée par un effort collaboratif</a:t>
            </a:r>
          </a:p>
          <a:p>
            <a:pPr lvl="4"/>
            <a:endParaRPr lang="fr-CA" dirty="0"/>
          </a:p>
        </p:txBody>
      </p:sp>
      <p:sp>
        <p:nvSpPr>
          <p:cNvPr id="5" name="Footer Placeholder 4">
            <a:extLst>
              <a:ext uri="{FF2B5EF4-FFF2-40B4-BE49-F238E27FC236}">
                <a16:creationId xmlns="" xmlns:a16="http://schemas.microsoft.com/office/drawing/2014/main" xmlns:p15="http://schemas.microsoft.com/office/powerpoint/2012/main" xmlns:p14="http://schemas.microsoft.com/office/powerpoint/2010/main" id="{43A0B77A-A3A6-2645-BDC6-AD38EA8100CD}"/>
              </a:ext>
            </a:extLst>
          </p:cNvPr>
          <p:cNvSpPr>
            <a:spLocks noGrp="1"/>
          </p:cNvSpPr>
          <p:nvPr>
            <p:ph type="ftr" sz="quarter" idx="11"/>
          </p:nvPr>
        </p:nvSpPr>
        <p:spPr/>
        <p:txBody>
          <a:bodyPr/>
          <a:lstStyle/>
          <a:p>
            <a:r>
              <a:rPr lang="en-US" smtClean="0"/>
              <a:t>Évaluation des programmes de la CPC</a:t>
            </a:r>
          </a:p>
        </p:txBody>
      </p:sp>
      <p:sp>
        <p:nvSpPr>
          <p:cNvPr id="6" name="Slide Number Placeholder 5">
            <a:extLst>
              <a:ext uri="{FF2B5EF4-FFF2-40B4-BE49-F238E27FC236}">
                <a16:creationId xmlns="" xmlns:a16="http://schemas.microsoft.com/office/drawing/2014/main" xmlns:p15="http://schemas.microsoft.com/office/powerpoint/2012/main" xmlns:p14="http://schemas.microsoft.com/office/powerpoint/2010/main" id="{FFF22268-A378-DE4D-B458-809910E6D971}"/>
              </a:ext>
            </a:extLst>
          </p:cNvPr>
          <p:cNvSpPr>
            <a:spLocks noGrp="1"/>
          </p:cNvSpPr>
          <p:nvPr>
            <p:ph type="sldNum" sz="quarter" idx="12"/>
          </p:nvPr>
        </p:nvSpPr>
        <p:spPr/>
        <p:txBody>
          <a:bodyPr/>
          <a:lstStyle/>
          <a:p>
            <a:fld id="{0F408A5D-059A-A247-8344-29C129C8EF29}" type="slidenum">
              <a:rPr lang="en-US" smtClean="0"/>
              <a:t>2</a:t>
            </a:fld>
            <a:endParaRPr lang="en-US"/>
          </a:p>
        </p:txBody>
      </p:sp>
    </p:spTree>
    <p:extLst>
      <p:ext uri="{BB962C8B-B14F-4D97-AF65-F5344CB8AC3E}">
        <p14:creationId xmlns:p14="http://schemas.microsoft.com/office/powerpoint/2010/main" val="172530505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Pourquoi</a:t>
            </a:r>
            <a:r>
              <a:rPr lang="en-CA" dirty="0" smtClean="0"/>
              <a:t> </a:t>
            </a:r>
            <a:r>
              <a:rPr lang="en-CA" dirty="0" err="1" smtClean="0"/>
              <a:t>l’évaluation</a:t>
            </a:r>
            <a:r>
              <a:rPr lang="en-CA" dirty="0" smtClean="0"/>
              <a:t> de programme </a:t>
            </a:r>
            <a:r>
              <a:rPr lang="en-CA" dirty="0" err="1" smtClean="0"/>
              <a:t>est-elle</a:t>
            </a:r>
            <a:r>
              <a:rPr lang="en-CA" dirty="0" smtClean="0"/>
              <a:t> </a:t>
            </a:r>
            <a:r>
              <a:rPr lang="en-CA" dirty="0" err="1" smtClean="0"/>
              <a:t>importante</a:t>
            </a:r>
            <a:r>
              <a:rPr lang="en-CA" dirty="0" smtClean="0"/>
              <a:t>?</a:t>
            </a:r>
          </a:p>
        </p:txBody>
      </p:sp>
      <p:sp>
        <p:nvSpPr>
          <p:cNvPr id="3" name="Content Placeholder 2"/>
          <p:cNvSpPr>
            <a:spLocks noGrp="1"/>
          </p:cNvSpPr>
          <p:nvPr>
            <p:ph idx="1"/>
          </p:nvPr>
        </p:nvSpPr>
        <p:spPr/>
        <p:txBody>
          <a:bodyPr/>
          <a:lstStyle/>
          <a:p>
            <a:r>
              <a:rPr lang="fr-CA" altLang="en-US" dirty="0" smtClean="0"/>
              <a:t>Pour veiller à ce que la CPC soit mise en œuvre comme prévu et n’ait aucun effet néfaste</a:t>
            </a:r>
          </a:p>
          <a:p>
            <a:r>
              <a:rPr lang="fr-CA" altLang="en-US" dirty="0" smtClean="0"/>
              <a:t>Pour apporter les améliorations nécessaires et comprendre les répercussions de la CPC</a:t>
            </a:r>
          </a:p>
          <a:p>
            <a:r>
              <a:rPr lang="fr-CA" altLang="en-US" dirty="0" smtClean="0"/>
              <a:t>Pour témoigner de l’engagement du Collège royal envers cette initiative </a:t>
            </a:r>
          </a:p>
          <a:p>
            <a:r>
              <a:rPr lang="fr-CA" altLang="en-US" dirty="0" smtClean="0"/>
              <a:t>Pour contribuer à la recherche axée sur l’approche par compétences en formation médicale, qui est de plus en plus adoptée à l’échelle mondiale </a:t>
            </a:r>
          </a:p>
          <a:p>
            <a:endParaRPr lang="fr-CA" dirty="0"/>
          </a:p>
        </p:txBody>
      </p:sp>
      <p:sp>
        <p:nvSpPr>
          <p:cNvPr id="4" name="Footer Placeholder 3"/>
          <p:cNvSpPr>
            <a:spLocks noGrp="1"/>
          </p:cNvSpPr>
          <p:nvPr>
            <p:ph type="ftr" sz="quarter" idx="11"/>
          </p:nvPr>
        </p:nvSpPr>
        <p:spPr/>
        <p:txBody>
          <a:bodyPr/>
          <a:lstStyle/>
          <a:p>
            <a:r>
              <a:rPr lang="en-US" smtClean="0"/>
              <a:t>Évaluation des programmes de la CPC </a:t>
            </a:r>
          </a:p>
        </p:txBody>
      </p:sp>
      <p:sp>
        <p:nvSpPr>
          <p:cNvPr id="5" name="Slide Number Placeholder 4"/>
          <p:cNvSpPr>
            <a:spLocks noGrp="1"/>
          </p:cNvSpPr>
          <p:nvPr>
            <p:ph type="sldNum" sz="quarter" idx="12"/>
          </p:nvPr>
        </p:nvSpPr>
        <p:spPr/>
        <p:txBody>
          <a:bodyPr/>
          <a:lstStyle/>
          <a:p>
            <a:fld id="{0F408A5D-059A-A247-8344-29C129C8EF29}" type="slidenum">
              <a:rPr lang="en-US" smtClean="0"/>
              <a:t>3</a:t>
            </a:fld>
            <a:endParaRPr lang="en-US"/>
          </a:p>
        </p:txBody>
      </p:sp>
    </p:spTree>
    <p:extLst>
      <p:ext uri="{BB962C8B-B14F-4D97-AF65-F5344CB8AC3E}">
        <p14:creationId xmlns:p14="http://schemas.microsoft.com/office/powerpoint/2010/main" val="212083085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3938"/>
            <a:ext cx="10515600" cy="1325563"/>
          </a:xfrm>
        </p:spPr>
        <p:txBody>
          <a:bodyPr/>
          <a:lstStyle/>
          <a:p>
            <a:r>
              <a:rPr lang="en-CA" smtClean="0"/>
              <a:t>Modèle logique de la CPC et cadre d’EP </a:t>
            </a:r>
          </a:p>
        </p:txBody>
      </p:sp>
      <p:sp>
        <p:nvSpPr>
          <p:cNvPr id="3" name="Content Placeholder 2"/>
          <p:cNvSpPr>
            <a:spLocks noGrp="1"/>
          </p:cNvSpPr>
          <p:nvPr>
            <p:ph idx="1"/>
          </p:nvPr>
        </p:nvSpPr>
        <p:spPr>
          <a:xfrm>
            <a:off x="473726" y="1951917"/>
            <a:ext cx="2897436" cy="3181943"/>
          </a:xfrm>
        </p:spPr>
        <p:txBody>
          <a:bodyPr/>
          <a:lstStyle/>
          <a:p>
            <a:pPr marL="0" indent="0">
              <a:buNone/>
            </a:pPr>
            <a:r>
              <a:rPr lang="fr-CA" sz="2400" dirty="0" smtClean="0">
                <a:ea typeface="Verdana" panose="020B0604030504040204" pitchFamily="34" charset="0"/>
                <a:cs typeface="Verdana" panose="020B0604030504040204" pitchFamily="34" charset="0"/>
              </a:rPr>
              <a:t>Le cadre d’EP et le modèle logique de la CPC-FR ont pour but d’aider à comprendre le modèle des programmes, à orienter les études et à favoriser la collaboration. </a:t>
            </a:r>
          </a:p>
          <a:p>
            <a:pPr marL="0" indent="0">
              <a:buNone/>
            </a:pPr>
            <a:endParaRPr lang="fr-CA" dirty="0"/>
          </a:p>
        </p:txBody>
      </p:sp>
      <p:sp>
        <p:nvSpPr>
          <p:cNvPr id="4" name="Footer Placeholder 3"/>
          <p:cNvSpPr>
            <a:spLocks noGrp="1"/>
          </p:cNvSpPr>
          <p:nvPr>
            <p:ph type="ftr" sz="quarter" idx="11"/>
          </p:nvPr>
        </p:nvSpPr>
        <p:spPr/>
        <p:txBody>
          <a:bodyPr/>
          <a:lstStyle/>
          <a:p>
            <a:r>
              <a:rPr lang="en-US" smtClean="0"/>
              <a:t>Évaluation des programmes de la CPC</a:t>
            </a:r>
          </a:p>
        </p:txBody>
      </p:sp>
      <p:sp>
        <p:nvSpPr>
          <p:cNvPr id="5" name="Slide Number Placeholder 4"/>
          <p:cNvSpPr>
            <a:spLocks noGrp="1"/>
          </p:cNvSpPr>
          <p:nvPr>
            <p:ph type="sldNum" sz="quarter" idx="12"/>
          </p:nvPr>
        </p:nvSpPr>
        <p:spPr/>
        <p:txBody>
          <a:bodyPr/>
          <a:lstStyle/>
          <a:p>
            <a:fld id="{0F408A5D-059A-A247-8344-29C129C8EF29}" type="slidenum">
              <a:rPr lang="en-US" smtClean="0"/>
              <a:t>4</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9634" y="1386440"/>
            <a:ext cx="7976211" cy="4986865"/>
          </a:xfrm>
          <a:prstGeom prst="rect">
            <a:avLst/>
          </a:prstGeom>
        </p:spPr>
      </p:pic>
    </p:spTree>
    <p:extLst>
      <p:ext uri="{BB962C8B-B14F-4D97-AF65-F5344CB8AC3E}">
        <p14:creationId xmlns:p14="http://schemas.microsoft.com/office/powerpoint/2010/main" val="155046922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xmlns:p15="http://schemas.microsoft.com/office/powerpoint/2012/main" xmlns:p14="http://schemas.microsoft.com/office/powerpoint/2010/main" id="{7513C245-0428-BD43-ACAB-D2B26D318DB5}"/>
              </a:ext>
            </a:extLst>
          </p:cNvPr>
          <p:cNvSpPr>
            <a:spLocks noGrp="1"/>
          </p:cNvSpPr>
          <p:nvPr>
            <p:ph type="title"/>
          </p:nvPr>
        </p:nvSpPr>
        <p:spPr>
          <a:xfrm>
            <a:off x="838200" y="164708"/>
            <a:ext cx="10515600" cy="1325563"/>
          </a:xfrm>
        </p:spPr>
        <p:txBody>
          <a:bodyPr/>
          <a:lstStyle/>
          <a:p>
            <a:r>
              <a:rPr lang="en-CA" smtClean="0"/>
              <a:t>Les trois piliers de l’évaluation</a:t>
            </a:r>
          </a:p>
        </p:txBody>
      </p:sp>
      <p:sp>
        <p:nvSpPr>
          <p:cNvPr id="3" name="Content Placeholder 2"/>
          <p:cNvSpPr>
            <a:spLocks noGrp="1"/>
          </p:cNvSpPr>
          <p:nvPr>
            <p:ph idx="1"/>
          </p:nvPr>
        </p:nvSpPr>
        <p:spPr>
          <a:xfrm>
            <a:off x="838201" y="1293182"/>
            <a:ext cx="10515599" cy="566846"/>
          </a:xfrm>
        </p:spPr>
        <p:txBody>
          <a:bodyPr/>
          <a:lstStyle/>
          <a:p>
            <a:pPr marL="0" indent="0">
              <a:buNone/>
            </a:pPr>
            <a:r>
              <a:rPr lang="fr-CA" dirty="0" smtClean="0"/>
              <a:t>L’évaluation de programme comporte trois piliers, chacun étant lié à un objectif.</a:t>
            </a:r>
          </a:p>
        </p:txBody>
      </p:sp>
      <p:sp>
        <p:nvSpPr>
          <p:cNvPr id="5" name="Footer Placeholder 4">
            <a:extLst>
              <a:ext uri="{FF2B5EF4-FFF2-40B4-BE49-F238E27FC236}">
                <a16:creationId xmlns="" xmlns:a16="http://schemas.microsoft.com/office/drawing/2014/main" xmlns:p15="http://schemas.microsoft.com/office/powerpoint/2012/main" xmlns:p14="http://schemas.microsoft.com/office/powerpoint/2010/main" id="{43A0B77A-A3A6-2645-BDC6-AD38EA8100CD}"/>
              </a:ext>
            </a:extLst>
          </p:cNvPr>
          <p:cNvSpPr>
            <a:spLocks noGrp="1"/>
          </p:cNvSpPr>
          <p:nvPr>
            <p:ph type="ftr" sz="quarter" idx="11"/>
          </p:nvPr>
        </p:nvSpPr>
        <p:spPr/>
        <p:txBody>
          <a:bodyPr/>
          <a:lstStyle/>
          <a:p>
            <a:r>
              <a:rPr lang="en-US" smtClean="0"/>
              <a:t>Évaluation des programmes de la CPC</a:t>
            </a:r>
          </a:p>
        </p:txBody>
      </p:sp>
      <p:sp>
        <p:nvSpPr>
          <p:cNvPr id="6" name="Slide Number Placeholder 5">
            <a:extLst>
              <a:ext uri="{FF2B5EF4-FFF2-40B4-BE49-F238E27FC236}">
                <a16:creationId xmlns="" xmlns:a16="http://schemas.microsoft.com/office/drawing/2014/main" xmlns:p15="http://schemas.microsoft.com/office/powerpoint/2012/main" xmlns:p14="http://schemas.microsoft.com/office/powerpoint/2010/main" id="{FFF22268-A378-DE4D-B458-809910E6D971}"/>
              </a:ext>
            </a:extLst>
          </p:cNvPr>
          <p:cNvSpPr>
            <a:spLocks noGrp="1"/>
          </p:cNvSpPr>
          <p:nvPr>
            <p:ph type="sldNum" sz="quarter" idx="12"/>
          </p:nvPr>
        </p:nvSpPr>
        <p:spPr/>
        <p:txBody>
          <a:bodyPr/>
          <a:lstStyle/>
          <a:p>
            <a:fld id="{0F408A5D-059A-A247-8344-29C129C8EF29}" type="slidenum">
              <a:rPr lang="en-US" smtClean="0"/>
              <a:t>5</a:t>
            </a:fld>
            <a:endParaRPr lang="en-US"/>
          </a:p>
        </p:txBody>
      </p:sp>
      <p:pic>
        <p:nvPicPr>
          <p:cNvPr id="14" name="Picture 13" descr="A picture containing wrench&#10;&#10;Description automatically generated">
            <a:extLst>
              <a:ext uri="{FF2B5EF4-FFF2-40B4-BE49-F238E27FC236}">
                <a16:creationId xmlns:a16="http://schemas.microsoft.com/office/drawing/2014/main" xmlns="" xmlns:p15="http://schemas.microsoft.com/office/powerpoint/2012/main" xmlns:p14="http://schemas.microsoft.com/office/powerpoint/2010/main" id="{374DCADF-F6A5-4C30-84DF-46B7E4887645}"/>
              </a:ext>
            </a:extLst>
          </p:cNvPr>
          <p:cNvPicPr>
            <a:picLocks noChangeAspect="1"/>
          </p:cNvPicPr>
          <p:nvPr/>
        </p:nvPicPr>
        <p:blipFill>
          <a:blip r:embed="rId3"/>
          <a:srcRect t="11160"/>
          <a:stretch>
            <a:fillRect/>
          </a:stretch>
        </p:blipFill>
        <p:spPr>
          <a:xfrm>
            <a:off x="1324100" y="2840210"/>
            <a:ext cx="9436049" cy="3489325"/>
          </a:xfrm>
          <a:prstGeom prst="rect">
            <a:avLst/>
          </a:prstGeom>
        </p:spPr>
      </p:pic>
      <p:sp>
        <p:nvSpPr>
          <p:cNvPr id="15" name="TextBox 14">
            <a:extLst>
              <a:ext uri="{FF2B5EF4-FFF2-40B4-BE49-F238E27FC236}">
                <a16:creationId xmlns:a16="http://schemas.microsoft.com/office/drawing/2014/main" xmlns="" xmlns:p15="http://schemas.microsoft.com/office/powerpoint/2012/main" xmlns:p14="http://schemas.microsoft.com/office/powerpoint/2010/main" id="{A4C558E3-D480-41F2-8F5F-5F81A8F3C7B6}"/>
              </a:ext>
            </a:extLst>
          </p:cNvPr>
          <p:cNvSpPr txBox="1"/>
          <p:nvPr/>
        </p:nvSpPr>
        <p:spPr>
          <a:xfrm>
            <a:off x="1005840" y="2161980"/>
            <a:ext cx="2940851"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fr-CA" sz="2400" b="1" i="0" u="none" strike="noStrike" kern="1200" cap="none" spc="0" normalizeH="0" baseline="0" dirty="0" smtClean="0">
                <a:ln>
                  <a:noFill/>
                </a:ln>
                <a:solidFill>
                  <a:prstClr val="black"/>
                </a:solidFill>
                <a:effectLst/>
                <a:uLnTx/>
                <a:uFillTx/>
                <a:latin typeface="Calibri" panose="020F0502020204030204"/>
                <a:ea typeface="+mn-ea"/>
                <a:cs typeface="+mn-cs"/>
              </a:rPr>
              <a:t>État de préparation à la mise en œuvre</a:t>
            </a:r>
            <a:endParaRPr kumimoji="0" lang="fr-CA" sz="2400" b="1" i="0" u="none" strike="noStrike" kern="1200" cap="none" spc="0" normalizeH="0" baseline="0" dirty="0">
              <a:ln>
                <a:noFill/>
              </a:ln>
              <a:solidFill>
                <a:prstClr val="black"/>
              </a:solidFill>
              <a:effectLst/>
              <a:uLnTx/>
              <a:uFillTx/>
              <a:latin typeface="Calibri" panose="020F0502020204030204"/>
              <a:ea typeface="+mn-ea"/>
              <a:cs typeface="+mn-cs"/>
            </a:endParaRPr>
          </a:p>
        </p:txBody>
      </p:sp>
      <p:sp>
        <p:nvSpPr>
          <p:cNvPr id="16" name="TextBox 15">
            <a:extLst>
              <a:ext uri="{FF2B5EF4-FFF2-40B4-BE49-F238E27FC236}">
                <a16:creationId xmlns:a16="http://schemas.microsoft.com/office/drawing/2014/main" xmlns="" xmlns:p15="http://schemas.microsoft.com/office/powerpoint/2012/main" xmlns:p14="http://schemas.microsoft.com/office/powerpoint/2010/main" id="{0AB1B32A-31C6-4A3D-AA55-FD77CB23775F}"/>
              </a:ext>
            </a:extLst>
          </p:cNvPr>
          <p:cNvSpPr txBox="1"/>
          <p:nvPr/>
        </p:nvSpPr>
        <p:spPr>
          <a:xfrm>
            <a:off x="4480560" y="2157998"/>
            <a:ext cx="3215640" cy="830997"/>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fr-CA" sz="2400" b="1" i="0" u="none" strike="noStrike" kern="1200" cap="none" spc="0" normalizeH="0" baseline="0" dirty="0" smtClean="0">
                <a:ln>
                  <a:noFill/>
                </a:ln>
                <a:solidFill>
                  <a:prstClr val="black"/>
                </a:solidFill>
                <a:effectLst/>
                <a:uLnTx/>
                <a:uFillTx/>
                <a:latin typeface="Calibri" panose="020F0502020204030204"/>
                <a:ea typeface="+mn-ea"/>
                <a:cs typeface="+mn-cs"/>
              </a:rPr>
              <a:t>Conformité et intégrité de la mise en œuvre</a:t>
            </a:r>
            <a:endParaRPr kumimoji="0" lang="fr-CA" sz="2400" b="1" i="0" u="none" strike="noStrike" kern="1200" cap="none" spc="0" normalizeH="0" baseline="0" dirty="0">
              <a:ln>
                <a:noFill/>
              </a:ln>
              <a:solidFill>
                <a:prstClr val="black"/>
              </a:solidFill>
              <a:effectLst/>
              <a:uLnTx/>
              <a:uFillTx/>
              <a:latin typeface="Calibri" panose="020F0502020204030204"/>
              <a:ea typeface="+mn-ea"/>
              <a:cs typeface="+mn-cs"/>
            </a:endParaRPr>
          </a:p>
        </p:txBody>
      </p:sp>
      <p:sp>
        <p:nvSpPr>
          <p:cNvPr id="17" name="TextBox 16">
            <a:extLst>
              <a:ext uri="{FF2B5EF4-FFF2-40B4-BE49-F238E27FC236}">
                <a16:creationId xmlns:a16="http://schemas.microsoft.com/office/drawing/2014/main" xmlns="" xmlns:p15="http://schemas.microsoft.com/office/powerpoint/2012/main" xmlns:p14="http://schemas.microsoft.com/office/powerpoint/2010/main" id="{20DFBFC8-68C4-4539-B920-B72B0A8F35D1}"/>
              </a:ext>
            </a:extLst>
          </p:cNvPr>
          <p:cNvSpPr txBox="1"/>
          <p:nvPr/>
        </p:nvSpPr>
        <p:spPr>
          <a:xfrm>
            <a:off x="8233488" y="2531312"/>
            <a:ext cx="2623901" cy="457657"/>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fr-CA" sz="2400" b="1" i="0" u="none" strike="noStrike" kern="1200" cap="none" spc="0" normalizeH="0" baseline="0" dirty="0" smtClean="0">
                <a:ln>
                  <a:noFill/>
                </a:ln>
                <a:solidFill>
                  <a:prstClr val="black"/>
                </a:solidFill>
                <a:effectLst/>
                <a:uLnTx/>
                <a:uFillTx/>
                <a:latin typeface="Calibri" panose="020F0502020204030204"/>
                <a:ea typeface="+mn-ea"/>
                <a:cs typeface="+mn-cs"/>
              </a:rPr>
              <a:t>Résultats</a:t>
            </a:r>
            <a:endParaRPr kumimoji="0" lang="fr-CA" sz="2400" b="1" i="0" u="none" strike="noStrike" kern="1200" cap="none" spc="0" normalizeH="0" baseline="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429875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État de préparation à la mise en œuvre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31365485"/>
              </p:ext>
            </p:extLst>
          </p:nvPr>
        </p:nvGraphicFramePr>
        <p:xfrm>
          <a:off x="838200" y="1553227"/>
          <a:ext cx="10936266" cy="4623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smtClean="0"/>
              <a:t>Évaluation des programmes de la CPC </a:t>
            </a:r>
          </a:p>
        </p:txBody>
      </p:sp>
      <p:sp>
        <p:nvSpPr>
          <p:cNvPr id="5" name="Slide Number Placeholder 4"/>
          <p:cNvSpPr>
            <a:spLocks noGrp="1"/>
          </p:cNvSpPr>
          <p:nvPr>
            <p:ph type="sldNum" sz="quarter" idx="12"/>
          </p:nvPr>
        </p:nvSpPr>
        <p:spPr/>
        <p:txBody>
          <a:bodyPr/>
          <a:lstStyle/>
          <a:p>
            <a:fld id="{0F408A5D-059A-A247-8344-29C129C8EF29}" type="slidenum">
              <a:rPr lang="en-US" smtClean="0"/>
              <a:t>6</a:t>
            </a:fld>
            <a:endParaRPr lang="en-US"/>
          </a:p>
        </p:txBody>
      </p:sp>
    </p:spTree>
    <p:extLst>
      <p:ext uri="{BB962C8B-B14F-4D97-AF65-F5344CB8AC3E}">
        <p14:creationId xmlns:p14="http://schemas.microsoft.com/office/powerpoint/2010/main" val="188248624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Conformité</a:t>
            </a:r>
            <a:r>
              <a:rPr lang="en-CA" dirty="0" smtClean="0"/>
              <a:t> et </a:t>
            </a:r>
            <a:r>
              <a:rPr lang="en-CA" dirty="0" err="1" smtClean="0"/>
              <a:t>intégrité</a:t>
            </a:r>
            <a:r>
              <a:rPr lang="en-CA" dirty="0" smtClean="0"/>
              <a:t> de la </a:t>
            </a:r>
            <a:r>
              <a:rPr lang="en-CA" dirty="0" err="1" smtClean="0"/>
              <a:t>mise</a:t>
            </a:r>
            <a:r>
              <a:rPr lang="en-CA" dirty="0" smtClean="0"/>
              <a:t> </a:t>
            </a:r>
            <a:r>
              <a:rPr lang="en-CA" dirty="0" err="1" smtClean="0"/>
              <a:t>en</a:t>
            </a:r>
            <a:r>
              <a:rPr lang="en-CA" dirty="0" smtClean="0"/>
              <a:t> </a:t>
            </a:r>
            <a:r>
              <a:rPr lang="en-CA" dirty="0" err="1" smtClean="0"/>
              <a:t>œuvre</a:t>
            </a:r>
            <a:r>
              <a:rPr lang="en-CA" dirty="0" smtClean="0"/>
              <a:t>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43495412"/>
              </p:ext>
            </p:extLst>
          </p:nvPr>
        </p:nvGraphicFramePr>
        <p:xfrm>
          <a:off x="838200" y="1540702"/>
          <a:ext cx="10873636" cy="4772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smtClean="0"/>
              <a:t>Évaluation des programmes de la CPC </a:t>
            </a:r>
          </a:p>
        </p:txBody>
      </p:sp>
      <p:sp>
        <p:nvSpPr>
          <p:cNvPr id="5" name="Slide Number Placeholder 4"/>
          <p:cNvSpPr>
            <a:spLocks noGrp="1"/>
          </p:cNvSpPr>
          <p:nvPr>
            <p:ph type="sldNum" sz="quarter" idx="12"/>
          </p:nvPr>
        </p:nvSpPr>
        <p:spPr/>
        <p:txBody>
          <a:bodyPr/>
          <a:lstStyle/>
          <a:p>
            <a:fld id="{0F408A5D-059A-A247-8344-29C129C8EF29}" type="slidenum">
              <a:rPr lang="en-US" smtClean="0"/>
              <a:t>7</a:t>
            </a:fld>
            <a:endParaRPr lang="en-US"/>
          </a:p>
        </p:txBody>
      </p:sp>
    </p:spTree>
    <p:extLst>
      <p:ext uri="{BB962C8B-B14F-4D97-AF65-F5344CB8AC3E}">
        <p14:creationId xmlns:p14="http://schemas.microsoft.com/office/powerpoint/2010/main" val="324312693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Résultats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38743129"/>
              </p:ext>
            </p:extLst>
          </p:nvPr>
        </p:nvGraphicFramePr>
        <p:xfrm>
          <a:off x="838199" y="1553227"/>
          <a:ext cx="10660693" cy="4623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smtClean="0"/>
              <a:t>Évaluation des programmes de la CPC </a:t>
            </a:r>
          </a:p>
        </p:txBody>
      </p:sp>
      <p:sp>
        <p:nvSpPr>
          <p:cNvPr id="5" name="Slide Number Placeholder 4"/>
          <p:cNvSpPr>
            <a:spLocks noGrp="1"/>
          </p:cNvSpPr>
          <p:nvPr>
            <p:ph type="sldNum" sz="quarter" idx="12"/>
          </p:nvPr>
        </p:nvSpPr>
        <p:spPr/>
        <p:txBody>
          <a:bodyPr/>
          <a:lstStyle/>
          <a:p>
            <a:fld id="{0F408A5D-059A-A247-8344-29C129C8EF29}" type="slidenum">
              <a:rPr lang="en-US" smtClean="0"/>
              <a:t>8</a:t>
            </a:fld>
            <a:endParaRPr lang="en-US"/>
          </a:p>
        </p:txBody>
      </p:sp>
    </p:spTree>
    <p:extLst>
      <p:ext uri="{BB962C8B-B14F-4D97-AF65-F5344CB8AC3E}">
        <p14:creationId xmlns:p14="http://schemas.microsoft.com/office/powerpoint/2010/main" val="37589344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Quels liens établissons-nous avec les autres?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7142154"/>
              </p:ext>
            </p:extLst>
          </p:nvPr>
        </p:nvGraphicFramePr>
        <p:xfrm>
          <a:off x="613775" y="1590805"/>
          <a:ext cx="11223321" cy="4846320"/>
        </p:xfrm>
        <a:graphic>
          <a:graphicData uri="http://schemas.openxmlformats.org/drawingml/2006/table">
            <a:tbl>
              <a:tblPr firstRow="1" bandRow="1">
                <a:tableStyleId>{5C22544A-7EE6-4342-B048-85BDC9FD1C3A}</a:tableStyleId>
              </a:tblPr>
              <a:tblGrid>
                <a:gridCol w="5365082"/>
                <a:gridCol w="5858239"/>
              </a:tblGrid>
              <a:tr h="1966587">
                <a:tc>
                  <a:txBody>
                    <a:bodyPr/>
                    <a:lstStyle/>
                    <a:p>
                      <a:r>
                        <a:rPr lang="fr-CA" sz="1800" noProof="0" dirty="0" smtClean="0">
                          <a:solidFill>
                            <a:sysClr val="windowText" lastClr="000000"/>
                          </a:solidFill>
                        </a:rPr>
                        <a:t>Comité de direction sur l’évaluation des programmes de la CPC</a:t>
                      </a:r>
                    </a:p>
                    <a:p>
                      <a:pPr marL="285750" indent="-285750">
                        <a:buFont typeface="Arial" panose="020B0604020202020204" pitchFamily="34" charset="0"/>
                        <a:buChar char="•"/>
                      </a:pPr>
                      <a:r>
                        <a:rPr lang="fr-CA" sz="1800" b="0" noProof="0" dirty="0" smtClean="0">
                          <a:solidFill>
                            <a:sysClr val="windowText" lastClr="000000"/>
                          </a:solidFill>
                        </a:rPr>
                        <a:t>Donne une orientation stratégique et établit les priorités de l’évaluation des programmes de la CPC à l’échelle nationale</a:t>
                      </a:r>
                    </a:p>
                    <a:p>
                      <a:pPr marL="285750" indent="-285750">
                        <a:buFont typeface="Arial" panose="020B0604020202020204" pitchFamily="34" charset="0"/>
                        <a:buChar char="•"/>
                      </a:pPr>
                      <a:r>
                        <a:rPr lang="fr-CA" sz="1800" b="0" baseline="0" noProof="0" dirty="0" smtClean="0">
                          <a:solidFill>
                            <a:sysClr val="windowText" lastClr="000000"/>
                          </a:solidFill>
                        </a:rPr>
                        <a:t>Composé de représentants des divers intervenants du système de la médecine spécialisée au Canada, dont les points de vue varient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fr-CA" sz="1800" b="1" noProof="0" dirty="0" smtClean="0">
                          <a:solidFill>
                            <a:sysClr val="windowText" lastClr="000000"/>
                          </a:solidFill>
                        </a:rPr>
                        <a:t>Équipe des opérations liées à l’évaluation des programmes de la CPC </a:t>
                      </a:r>
                    </a:p>
                    <a:p>
                      <a:pPr marL="285750" indent="-285750">
                        <a:buFont typeface="Arial" panose="020B0604020202020204" pitchFamily="34" charset="0"/>
                        <a:buChar char="•"/>
                      </a:pPr>
                      <a:r>
                        <a:rPr lang="fr-CA" sz="1800" b="0" baseline="0" noProof="0" dirty="0" smtClean="0">
                          <a:solidFill>
                            <a:sysClr val="windowText" lastClr="000000"/>
                          </a:solidFill>
                        </a:rPr>
                        <a:t>Responsable de la création et de l’exécution des projets d’évaluation de programme sur le terrain </a:t>
                      </a:r>
                    </a:p>
                    <a:p>
                      <a:pPr marL="285750" indent="-285750">
                        <a:buFont typeface="Arial" panose="020B0604020202020204" pitchFamily="34" charset="0"/>
                        <a:buChar char="•"/>
                      </a:pPr>
                      <a:r>
                        <a:rPr lang="fr-CA" sz="1800" b="0" baseline="0" noProof="0" dirty="0" smtClean="0">
                          <a:solidFill>
                            <a:sysClr val="windowText" lastClr="000000"/>
                          </a:solidFill>
                        </a:rPr>
                        <a:t>Composée d’éducateurs cliniciens et de membres du personnel du Collège royal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0700">
                <a:tc>
                  <a:txBody>
                    <a:bodyPr/>
                    <a:lstStyle/>
                    <a:p>
                      <a:r>
                        <a:rPr lang="fr-CA" sz="1800" b="1" noProof="0" dirty="0" smtClean="0">
                          <a:solidFill>
                            <a:sysClr val="windowText" lastClr="000000"/>
                          </a:solidFill>
                        </a:rPr>
                        <a:t>Mobiliser la communauté d’évaluation des programmes de la CPC</a:t>
                      </a:r>
                    </a:p>
                    <a:p>
                      <a:pPr marL="285750" indent="-285750">
                        <a:buFont typeface="Arial" panose="020B0604020202020204" pitchFamily="34" charset="0"/>
                        <a:buChar char="•"/>
                      </a:pPr>
                      <a:r>
                        <a:rPr lang="fr-CA" sz="1800" b="0" noProof="0" dirty="0" smtClean="0">
                          <a:solidFill>
                            <a:sysClr val="windowText" lastClr="000000"/>
                          </a:solidFill>
                        </a:rPr>
                        <a:t>L’équipe des opérations liées à l’évaluation des programmes de la CPC songe actuellement à mobiliser une communauté élargie d’évaluation de programmes </a:t>
                      </a:r>
                    </a:p>
                    <a:p>
                      <a:pPr marL="285750" indent="-285750">
                        <a:buFont typeface="Arial" panose="020B0604020202020204" pitchFamily="34" charset="0"/>
                        <a:buChar char="•"/>
                      </a:pPr>
                      <a:r>
                        <a:rPr lang="fr-CA" sz="1800" b="0" baseline="0" noProof="0" dirty="0" smtClean="0">
                          <a:solidFill>
                            <a:sysClr val="windowText" lastClr="000000"/>
                          </a:solidFill>
                        </a:rPr>
                        <a:t>Nous souhaitons offrir une plateforme pour faire connaître les projets en cours, partout au pays, et favoriser ainsi le réseautage et la collaboration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800" b="1" noProof="0" dirty="0" smtClean="0">
                          <a:solidFill>
                            <a:sysClr val="windowText" lastClr="000000"/>
                          </a:solidFill>
                        </a:rPr>
                        <a:t>Continuer de mobiliser les intervenants</a:t>
                      </a:r>
                    </a:p>
                    <a:p>
                      <a:pPr marL="285750" indent="-285750">
                        <a:buFont typeface="Arial" panose="020B0604020202020204" pitchFamily="34" charset="0"/>
                        <a:buChar char="•"/>
                      </a:pPr>
                      <a:r>
                        <a:rPr lang="fr-CA" sz="1800" b="0" noProof="0" dirty="0" smtClean="0">
                          <a:solidFill>
                            <a:sysClr val="windowText" lastClr="000000"/>
                          </a:solidFill>
                        </a:rPr>
                        <a:t>L’évaluation de programme vise à favoriser la collaboration; elle doit donc répondre aux besoins de chacun et stimuler la collaboration avec les divers intervenants du système</a:t>
                      </a:r>
                    </a:p>
                    <a:p>
                      <a:pPr marL="285750" indent="-285750">
                        <a:buFont typeface="Arial" panose="020B0604020202020204" pitchFamily="34" charset="0"/>
                        <a:buChar char="•"/>
                      </a:pPr>
                      <a:r>
                        <a:rPr lang="fr-CA" sz="1800" b="0" baseline="0" noProof="0" dirty="0" smtClean="0">
                          <a:solidFill>
                            <a:sysClr val="windowText" lastClr="000000"/>
                          </a:solidFill>
                        </a:rPr>
                        <a:t>Le Collège royal cherche toujours des collaborateurs pour l’évaluation de programme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Footer Placeholder 3"/>
          <p:cNvSpPr>
            <a:spLocks noGrp="1"/>
          </p:cNvSpPr>
          <p:nvPr>
            <p:ph type="ftr" sz="quarter" idx="11"/>
          </p:nvPr>
        </p:nvSpPr>
        <p:spPr/>
        <p:txBody>
          <a:bodyPr/>
          <a:lstStyle/>
          <a:p>
            <a:r>
              <a:rPr lang="en-US" smtClean="0"/>
              <a:t>Évaluation des programmes de la CPC </a:t>
            </a:r>
          </a:p>
        </p:txBody>
      </p:sp>
      <p:sp>
        <p:nvSpPr>
          <p:cNvPr id="5" name="Slide Number Placeholder 4"/>
          <p:cNvSpPr>
            <a:spLocks noGrp="1"/>
          </p:cNvSpPr>
          <p:nvPr>
            <p:ph type="sldNum" sz="quarter" idx="12"/>
          </p:nvPr>
        </p:nvSpPr>
        <p:spPr/>
        <p:txBody>
          <a:bodyPr/>
          <a:lstStyle/>
          <a:p>
            <a:fld id="{0F408A5D-059A-A247-8344-29C129C8EF29}" type="slidenum">
              <a:rPr lang="en-US" smtClean="0"/>
              <a:t>9</a:t>
            </a:fld>
            <a:endParaRPr lang="en-US"/>
          </a:p>
        </p:txBody>
      </p:sp>
    </p:spTree>
    <p:extLst>
      <p:ext uri="{BB962C8B-B14F-4D97-AF65-F5344CB8AC3E}">
        <p14:creationId xmlns:p14="http://schemas.microsoft.com/office/powerpoint/2010/main" val="109226693"/>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1.7601 Service Pack 1"/>
  <p:tag name="AS_RELEASE_DATE" val="2017.04.19"/>
  <p:tag name="AS_TITLE" val="Aspose.Slides for .NET 4.0"/>
  <p:tag name="AS_VERSION" val="17.4"/>
</p:tagLst>
</file>

<file path=ppt/theme/theme1.xml><?xml version="1.0" encoding="utf-8"?>
<a:theme xmlns:a="http://schemas.openxmlformats.org/drawingml/2006/main" name="Office Theme">
  <a:themeElements>
    <a:clrScheme name="Royal College">
      <a:dk1>
        <a:sysClr val="windowText" lastClr="000000"/>
      </a:dk1>
      <a:lt1>
        <a:srgbClr val="FFFFFF"/>
      </a:lt1>
      <a:dk2>
        <a:srgbClr val="003A5B"/>
      </a:dk2>
      <a:lt2>
        <a:srgbClr val="E7E6E6"/>
      </a:lt2>
      <a:accent1>
        <a:srgbClr val="007680"/>
      </a:accent1>
      <a:accent2>
        <a:srgbClr val="4B4F54"/>
      </a:accent2>
      <a:accent3>
        <a:srgbClr val="9A3324"/>
      </a:accent3>
      <a:accent4>
        <a:srgbClr val="FFCD00"/>
      </a:accent4>
      <a:accent5>
        <a:srgbClr val="00A3AD"/>
      </a:accent5>
      <a:accent6>
        <a:srgbClr val="671E75"/>
      </a:accent6>
      <a:hlink>
        <a:srgbClr val="003B5C"/>
      </a:hlink>
      <a:folHlink>
        <a:srgbClr val="007680"/>
      </a:folHlink>
    </a:clrScheme>
    <a:fontScheme name="Calibri">
      <a:majorFont>
        <a:latin typeface="Calibri" panose="020F0502020204030204"/>
        <a:ea typeface="Arial"/>
        <a:cs typeface="Arial"/>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Arial"/>
        <a:cs typeface="Arial"/>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xmlns:r="http://schemas.openxmlformats.org/officeDocument/2006/relationship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xmlns:r="http://schemas.openxmlformats.org/officeDocument/2006/relationship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1628</TotalTime>
  <Words>1085</Words>
  <Application>Microsoft Office PowerPoint</Application>
  <PresentationFormat>Custom</PresentationFormat>
  <Paragraphs>98</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Évaluation des programmes adaptés à La compétence par conception </vt:lpstr>
      <vt:lpstr>Qu’est-ce que l’évaluation de programme?</vt:lpstr>
      <vt:lpstr>Pourquoi l’évaluation de programme est-elle importante?</vt:lpstr>
      <vt:lpstr>Modèle logique de la CPC et cadre d’EP </vt:lpstr>
      <vt:lpstr>Les trois piliers de l’évaluation</vt:lpstr>
      <vt:lpstr>État de préparation à la mise en œuvre </vt:lpstr>
      <vt:lpstr>Conformité et intégrité de la mise en œuvre </vt:lpstr>
      <vt:lpstr>Résultats</vt:lpstr>
      <vt:lpstr>Quels liens établissons-nous avec les autres?</vt:lpstr>
      <vt:lpstr>Merci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Monique Ong</dc:creator>
  <cp:lastModifiedBy>Baird, Christina</cp:lastModifiedBy>
  <cp:revision>86</cp:revision>
  <dcterms:created xsi:type="dcterms:W3CDTF">2018-08-09T17:14:48Z</dcterms:created>
  <dcterms:modified xsi:type="dcterms:W3CDTF">2020-01-20T14:41:16Z</dcterms:modified>
</cp:coreProperties>
</file>