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4"/>
  </p:sldMasterIdLst>
  <p:notesMasterIdLst>
    <p:notesMasterId r:id="rId33"/>
  </p:notesMasterIdLst>
  <p:sldIdLst>
    <p:sldId id="257" r:id="rId5"/>
    <p:sldId id="272" r:id="rId6"/>
    <p:sldId id="273" r:id="rId7"/>
    <p:sldId id="258" r:id="rId8"/>
    <p:sldId id="259" r:id="rId9"/>
    <p:sldId id="284" r:id="rId10"/>
    <p:sldId id="285" r:id="rId11"/>
    <p:sldId id="261" r:id="rId12"/>
    <p:sldId id="262" r:id="rId13"/>
    <p:sldId id="263" r:id="rId14"/>
    <p:sldId id="286" r:id="rId15"/>
    <p:sldId id="265" r:id="rId16"/>
    <p:sldId id="266" r:id="rId17"/>
    <p:sldId id="287" r:id="rId18"/>
    <p:sldId id="268" r:id="rId19"/>
    <p:sldId id="288" r:id="rId20"/>
    <p:sldId id="270" r:id="rId21"/>
    <p:sldId id="289" r:id="rId22"/>
    <p:sldId id="290" r:id="rId23"/>
    <p:sldId id="291" r:id="rId24"/>
    <p:sldId id="292" r:id="rId25"/>
    <p:sldId id="278" r:id="rId26"/>
    <p:sldId id="280" r:id="rId27"/>
    <p:sldId id="281" r:id="rId28"/>
    <p:sldId id="282" r:id="rId29"/>
    <p:sldId id="293" r:id="rId30"/>
    <p:sldId id="283" r:id="rId31"/>
    <p:sldId id="294" r:id="rId3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A3A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6564"/>
    <p:restoredTop sz="85146" autoAdjust="0"/>
  </p:normalViewPr>
  <p:slideViewPr>
    <p:cSldViewPr snapToGrid="0" snapToObjects="1">
      <p:cViewPr varScale="1">
        <p:scale>
          <a:sx n="97" d="100"/>
          <a:sy n="97" d="100"/>
        </p:scale>
        <p:origin x="1596" y="9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21" Type="http://schemas.openxmlformats.org/officeDocument/2006/relationships/slide" Target="slides/slide17.xml"/><Relationship Id="rId34"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viewProps" Target="viewProps.xml"/><Relationship Id="rId8" Type="http://schemas.openxmlformats.org/officeDocument/2006/relationships/slide" Target="slides/slide4.xml"/><Relationship Id="rId3" Type="http://schemas.openxmlformats.org/officeDocument/2006/relationships/customXml" Target="../customXml/item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192A69E-8F97-A349-9B8A-A00E6249AC0C}" type="datetimeFigureOut">
              <a:rPr lang="en-US" smtClean="0"/>
              <a:t>11/2/2021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D9E6494-AFFC-FE46-8CA3-2FC26414D6E0}" type="slidenum">
              <a:rPr lang="en-US" smtClean="0"/>
              <a:t>‹#›</a:t>
            </a:fld>
            <a:endParaRPr lang="en-US"/>
          </a:p>
        </p:txBody>
      </p:sp>
    </p:spTree>
    <p:extLst>
      <p:ext uri="{BB962C8B-B14F-4D97-AF65-F5344CB8AC3E}">
        <p14:creationId xmlns:p14="http://schemas.microsoft.com/office/powerpoint/2010/main" val="36940520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3" Type="http://schemas.openxmlformats.org/officeDocument/2006/relationships/hyperlink" Target="http://www.ming-tools.com.pages.article/how-to-apologize.htm" TargetMode="External"/><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Add information about presenters</a:t>
            </a:r>
          </a:p>
          <a:p>
            <a:endParaRPr lang="en-US" dirty="0"/>
          </a:p>
        </p:txBody>
      </p:sp>
      <p:sp>
        <p:nvSpPr>
          <p:cNvPr id="4" name="Slide Number Placeholder 3"/>
          <p:cNvSpPr>
            <a:spLocks noGrp="1"/>
          </p:cNvSpPr>
          <p:nvPr>
            <p:ph type="sldNum" sz="quarter" idx="5"/>
          </p:nvPr>
        </p:nvSpPr>
        <p:spPr/>
        <p:txBody>
          <a:bodyPr/>
          <a:lstStyle/>
          <a:p>
            <a:fld id="{2D9E6494-AFFC-FE46-8CA3-2FC26414D6E0}" type="slidenum">
              <a:rPr lang="en-US" smtClean="0"/>
              <a:t>1</a:t>
            </a:fld>
            <a:endParaRPr lang="en-US"/>
          </a:p>
        </p:txBody>
      </p:sp>
    </p:spTree>
    <p:extLst>
      <p:ext uri="{BB962C8B-B14F-4D97-AF65-F5344CB8AC3E}">
        <p14:creationId xmlns:p14="http://schemas.microsoft.com/office/powerpoint/2010/main" val="232807793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3EFDE67-B943-464C-B4FD-42F41E4934FC}" type="slidenum">
              <a:rPr lang="en-US"/>
              <a:pPr/>
              <a:t>10</a:t>
            </a:fld>
            <a:endParaRPr lang="en-US"/>
          </a:p>
        </p:txBody>
      </p:sp>
      <p:sp>
        <p:nvSpPr>
          <p:cNvPr id="2150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21507" name="Rectangle 3"/>
          <p:cNvSpPr>
            <a:spLocks noGrp="1" noChangeArrowheads="1"/>
          </p:cNvSpPr>
          <p:nvPr>
            <p:ph type="body" idx="1"/>
          </p:nvPr>
        </p:nvSpPr>
        <p:spPr/>
        <p:txBody>
          <a:bodyPr/>
          <a:lstStyle/>
          <a:p>
            <a:pPr marL="174708" indent="-174708">
              <a:buFont typeface="Arial" pitchFamily="34" charset="0"/>
              <a:buChar char="•"/>
            </a:pPr>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3EFDE67-B943-464C-B4FD-42F41E4934FC}" type="slidenum">
              <a:rPr lang="en-US"/>
              <a:pPr/>
              <a:t>11</a:t>
            </a:fld>
            <a:endParaRPr lang="en-US"/>
          </a:p>
        </p:txBody>
      </p:sp>
      <p:sp>
        <p:nvSpPr>
          <p:cNvPr id="2150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21507" name="Rectangle 3"/>
          <p:cNvSpPr>
            <a:spLocks noGrp="1" noChangeArrowheads="1"/>
          </p:cNvSpPr>
          <p:nvPr>
            <p:ph type="body" idx="1"/>
          </p:nvPr>
        </p:nvSpPr>
        <p:spPr/>
        <p:txBody>
          <a:bodyPr/>
          <a:lstStyle/>
          <a:p>
            <a:pPr marL="171450" indent="-171450">
              <a:buFont typeface="Arial" pitchFamily="34" charset="0"/>
              <a:buChar char="•"/>
            </a:pPr>
            <a:r>
              <a:rPr lang="en-US" baseline="0" dirty="0"/>
              <a:t>Illustrate these quality domains in day-to-day practice</a:t>
            </a:r>
          </a:p>
          <a:p>
            <a:pPr marL="171450" indent="-171450">
              <a:buFont typeface="Arial" pitchFamily="34" charset="0"/>
              <a:buChar char="•"/>
            </a:pPr>
            <a:r>
              <a:rPr lang="en-US" baseline="0" dirty="0"/>
              <a:t>How does this impact residents in day-to-day practice?</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3EFDE67-B943-464C-B4FD-42F41E4934FC}" type="slidenum">
              <a:rPr lang="en-US"/>
              <a:pPr/>
              <a:t>12</a:t>
            </a:fld>
            <a:endParaRPr lang="en-US"/>
          </a:p>
        </p:txBody>
      </p:sp>
      <p:sp>
        <p:nvSpPr>
          <p:cNvPr id="2150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21507" name="Rectangle 3"/>
          <p:cNvSpPr>
            <a:spLocks noGrp="1" noChangeArrowheads="1"/>
          </p:cNvSpPr>
          <p:nvPr>
            <p:ph type="body" idx="1"/>
          </p:nvPr>
        </p:nvSpPr>
        <p:spPr/>
        <p:txBody>
          <a:bodyPr/>
          <a:lstStyle/>
          <a:p>
            <a:endParaRPr lang="en-US" b="0"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3EFDE67-B943-464C-B4FD-42F41E4934FC}" type="slidenum">
              <a:rPr lang="en-US"/>
              <a:pPr/>
              <a:t>13</a:t>
            </a:fld>
            <a:endParaRPr lang="en-US"/>
          </a:p>
        </p:txBody>
      </p:sp>
      <p:sp>
        <p:nvSpPr>
          <p:cNvPr id="2150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21507"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3EFDE67-B943-464C-B4FD-42F41E4934FC}" type="slidenum">
              <a:rPr lang="en-US"/>
              <a:pPr/>
              <a:t>14</a:t>
            </a:fld>
            <a:endParaRPr lang="en-US"/>
          </a:p>
        </p:txBody>
      </p:sp>
      <p:sp>
        <p:nvSpPr>
          <p:cNvPr id="2150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21507" name="Rectangle 3"/>
          <p:cNvSpPr>
            <a:spLocks noGrp="1" noChangeArrowheads="1"/>
          </p:cNvSpPr>
          <p:nvPr>
            <p:ph type="body" idx="1"/>
          </p:nvPr>
        </p:nvSpPr>
        <p:spPr/>
        <p:txBody>
          <a:bodyPr/>
          <a:lstStyle/>
          <a:p>
            <a:pPr marL="171450" indent="-171450">
              <a:buFont typeface="Arial" pitchFamily="34" charset="0"/>
              <a:buChar char="•"/>
            </a:pPr>
            <a:r>
              <a:rPr lang="en-US" dirty="0"/>
              <a:t>Give EXAMPLES of how to do this in day-to-day</a:t>
            </a:r>
          </a:p>
          <a:p>
            <a:pPr marL="171450" indent="-171450">
              <a:buFont typeface="Arial" pitchFamily="34" charset="0"/>
              <a:buChar char="•"/>
            </a:pPr>
            <a:r>
              <a:rPr lang="en-US" dirty="0"/>
              <a:t>What are common issues for your patients’ problems re: stewardship</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3EFDE67-B943-464C-B4FD-42F41E4934FC}" type="slidenum">
              <a:rPr lang="en-US"/>
              <a:pPr/>
              <a:t>15</a:t>
            </a:fld>
            <a:endParaRPr lang="en-US"/>
          </a:p>
        </p:txBody>
      </p:sp>
      <p:sp>
        <p:nvSpPr>
          <p:cNvPr id="2150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21507"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3EFDE67-B943-464C-B4FD-42F41E4934FC}" type="slidenum">
              <a:rPr lang="en-US"/>
              <a:pPr/>
              <a:t>16</a:t>
            </a:fld>
            <a:endParaRPr lang="en-US"/>
          </a:p>
        </p:txBody>
      </p:sp>
      <p:sp>
        <p:nvSpPr>
          <p:cNvPr id="2150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21507"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3EFDE67-B943-464C-B4FD-42F41E4934FC}" type="slidenum">
              <a:rPr lang="en-US"/>
              <a:pPr/>
              <a:t>17</a:t>
            </a:fld>
            <a:endParaRPr lang="en-US"/>
          </a:p>
        </p:txBody>
      </p:sp>
      <p:sp>
        <p:nvSpPr>
          <p:cNvPr id="2150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21507"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3EFDE67-B943-464C-B4FD-42F41E4934FC}" type="slidenum">
              <a:rPr lang="en-US"/>
              <a:pPr/>
              <a:t>18</a:t>
            </a:fld>
            <a:endParaRPr lang="en-US"/>
          </a:p>
        </p:txBody>
      </p:sp>
      <p:sp>
        <p:nvSpPr>
          <p:cNvPr id="2150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21507"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3EFDE67-B943-464C-B4FD-42F41E4934FC}" type="slidenum">
              <a:rPr lang="en-US"/>
              <a:pPr/>
              <a:t>19</a:t>
            </a:fld>
            <a:endParaRPr lang="en-US"/>
          </a:p>
        </p:txBody>
      </p:sp>
      <p:sp>
        <p:nvSpPr>
          <p:cNvPr id="2150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21507" name="Rectangle 3"/>
          <p:cNvSpPr>
            <a:spLocks noGrp="1" noChangeArrowheads="1"/>
          </p:cNvSpPr>
          <p:nvPr>
            <p:ph type="body" idx="1"/>
          </p:nvPr>
        </p:nvSpPr>
        <p:spPr/>
        <p:txBody>
          <a:bodyPr/>
          <a:lstStyle/>
          <a:p>
            <a:r>
              <a:rPr lang="en-US" sz="1200" b="1" i="0" u="none" strike="noStrike" kern="1200" baseline="0" dirty="0">
                <a:solidFill>
                  <a:schemeClr val="tx1"/>
                </a:solidFill>
                <a:latin typeface="Times" charset="0"/>
                <a:ea typeface="Osaka" charset="0"/>
                <a:cs typeface="Osaka" charset="0"/>
              </a:rPr>
              <a:t>Share the work </a:t>
            </a:r>
            <a:r>
              <a:rPr lang="en-US" sz="1200" b="0" i="0" u="none" strike="noStrike" kern="1200" baseline="0" dirty="0">
                <a:solidFill>
                  <a:schemeClr val="tx1"/>
                </a:solidFill>
                <a:latin typeface="Times" charset="0"/>
                <a:ea typeface="Osaka" charset="0"/>
                <a:cs typeface="Osaka" charset="0"/>
              </a:rPr>
              <a:t>through </a:t>
            </a:r>
            <a:r>
              <a:rPr lang="en-US" sz="1200" b="1" i="0" u="none" strike="noStrike" kern="1200" baseline="0" dirty="0">
                <a:solidFill>
                  <a:schemeClr val="tx1"/>
                </a:solidFill>
                <a:latin typeface="Times" charset="0"/>
                <a:ea typeface="Osaka" charset="0"/>
                <a:cs typeface="Osaka" charset="0"/>
              </a:rPr>
              <a:t>effective delegation</a:t>
            </a:r>
          </a:p>
          <a:p>
            <a:r>
              <a:rPr lang="en-US" sz="1200" b="0" i="0" u="none" strike="noStrike" kern="1200" baseline="0" dirty="0">
                <a:solidFill>
                  <a:schemeClr val="tx1"/>
                </a:solidFill>
                <a:latin typeface="Times" charset="0"/>
                <a:ea typeface="Osaka" charset="0"/>
                <a:cs typeface="Osaka" charset="0"/>
              </a:rPr>
              <a:t>• Organize to ensure a complete understanding of what needs to be done by what deadline</a:t>
            </a:r>
          </a:p>
          <a:p>
            <a:r>
              <a:rPr lang="en-US" sz="1200" b="0" i="0" u="none" strike="noStrike" kern="1200" baseline="0" dirty="0">
                <a:solidFill>
                  <a:schemeClr val="tx1"/>
                </a:solidFill>
                <a:latin typeface="Times" charset="0"/>
                <a:ea typeface="Osaka" charset="0"/>
                <a:cs typeface="Osaka" charset="0"/>
              </a:rPr>
              <a:t>• Identify the priority tasks </a:t>
            </a:r>
            <a:r>
              <a:rPr lang="en-US" sz="1200" b="0" i="0" u="none" strike="noStrike" kern="1200" baseline="0" dirty="0" err="1">
                <a:solidFill>
                  <a:schemeClr val="tx1"/>
                </a:solidFill>
                <a:latin typeface="Times" charset="0"/>
                <a:ea typeface="Osaka" charset="0"/>
                <a:cs typeface="Osaka" charset="0"/>
              </a:rPr>
              <a:t>incl</a:t>
            </a:r>
            <a:r>
              <a:rPr lang="en-US" sz="1200" b="0" i="0" u="none" strike="noStrike" kern="1200" baseline="0" dirty="0">
                <a:solidFill>
                  <a:schemeClr val="tx1"/>
                </a:solidFill>
                <a:latin typeface="Times" charset="0"/>
                <a:ea typeface="Osaka" charset="0"/>
                <a:cs typeface="Osaka" charset="0"/>
              </a:rPr>
              <a:t> timelines</a:t>
            </a:r>
          </a:p>
          <a:p>
            <a:r>
              <a:rPr lang="en-US" sz="1200" b="0" i="0" u="none" strike="noStrike" kern="1200" baseline="0" dirty="0">
                <a:solidFill>
                  <a:schemeClr val="tx1"/>
                </a:solidFill>
                <a:latin typeface="Times" charset="0"/>
                <a:ea typeface="Osaka" charset="0"/>
                <a:cs typeface="Osaka" charset="0"/>
              </a:rPr>
              <a:t>• Establish the steps and sequence key to achieving the desired outcomes on time</a:t>
            </a:r>
          </a:p>
          <a:p>
            <a:r>
              <a:rPr lang="en-US" sz="1200" b="0" i="0" u="none" strike="noStrike" kern="1200" baseline="0" dirty="0">
                <a:solidFill>
                  <a:schemeClr val="tx1"/>
                </a:solidFill>
                <a:latin typeface="Times" charset="0"/>
                <a:ea typeface="Osaka" charset="0"/>
                <a:cs typeface="Osaka" charset="0"/>
              </a:rPr>
              <a:t>• Inventory available resources </a:t>
            </a:r>
            <a:r>
              <a:rPr lang="en-US" sz="1200" b="0" i="0" u="none" strike="noStrike" kern="1200" baseline="0" dirty="0" err="1">
                <a:solidFill>
                  <a:schemeClr val="tx1"/>
                </a:solidFill>
                <a:latin typeface="Times" charset="0"/>
                <a:ea typeface="Osaka" charset="0"/>
                <a:cs typeface="Osaka" charset="0"/>
              </a:rPr>
              <a:t>incl</a:t>
            </a:r>
            <a:r>
              <a:rPr lang="en-US" sz="1200" b="0" i="0" u="none" strike="noStrike" kern="1200" baseline="0" dirty="0">
                <a:solidFill>
                  <a:schemeClr val="tx1"/>
                </a:solidFill>
                <a:latin typeface="Times" charset="0"/>
                <a:ea typeface="Osaka" charset="0"/>
                <a:cs typeface="Osaka" charset="0"/>
              </a:rPr>
              <a:t> team member competencies</a:t>
            </a:r>
          </a:p>
          <a:p>
            <a:r>
              <a:rPr lang="en-US" sz="1200" b="0" i="0" u="none" strike="noStrike" kern="1200" baseline="0" dirty="0">
                <a:solidFill>
                  <a:schemeClr val="tx1"/>
                </a:solidFill>
                <a:latin typeface="Times" charset="0"/>
                <a:ea typeface="Osaka" charset="0"/>
                <a:cs typeface="Osaka" charset="0"/>
              </a:rPr>
              <a:t>• Assign people the authority and responsibility for important activities.</a:t>
            </a:r>
          </a:p>
          <a:p>
            <a:r>
              <a:rPr lang="en-US" sz="1200" b="0" i="0" u="none" strike="noStrike" kern="1200" baseline="0" dirty="0">
                <a:solidFill>
                  <a:schemeClr val="tx1"/>
                </a:solidFill>
                <a:latin typeface="Times" charset="0"/>
                <a:ea typeface="Osaka" charset="0"/>
                <a:cs typeface="Osaka" charset="0"/>
              </a:rPr>
              <a:t>Assign based on: (a) match/fit of competencies and strengths to activity and/or (b) needs for skill development</a:t>
            </a:r>
          </a:p>
          <a:p>
            <a:r>
              <a:rPr lang="en-US" sz="1200" b="0" i="0" u="none" strike="noStrike" kern="1200" baseline="0" dirty="0">
                <a:solidFill>
                  <a:schemeClr val="tx1"/>
                </a:solidFill>
                <a:latin typeface="Times" charset="0"/>
                <a:ea typeface="Osaka" charset="0"/>
                <a:cs typeface="Osaka" charset="0"/>
              </a:rPr>
              <a:t>• Monitor, communicate with, clarify expectations with, and coach delegates</a:t>
            </a:r>
          </a:p>
          <a:p>
            <a:r>
              <a:rPr lang="en-US" sz="1200" b="0" i="0" u="none" strike="noStrike" kern="1200" baseline="0" dirty="0">
                <a:solidFill>
                  <a:schemeClr val="tx1"/>
                </a:solidFill>
                <a:latin typeface="Times" charset="0"/>
                <a:ea typeface="Osaka" charset="0"/>
                <a:cs typeface="Osaka" charset="0"/>
              </a:rPr>
              <a:t>• Deploy or redeploy people to new, emerging, or challenging assignments as they arise</a:t>
            </a:r>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7002CFF-F8EB-1B44-9AF8-4EFED7FBBE6F}" type="slidenum">
              <a:rPr lang="en-US"/>
              <a:pPr/>
              <a:t>2</a:t>
            </a:fld>
            <a:endParaRPr lang="en-US"/>
          </a:p>
        </p:txBody>
      </p:sp>
      <p:sp>
        <p:nvSpPr>
          <p:cNvPr id="1536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15363" name="Rectangle 3"/>
          <p:cNvSpPr>
            <a:spLocks noGrp="1" noChangeArrowheads="1"/>
          </p:cNvSpPr>
          <p:nvPr>
            <p:ph type="body" idx="1"/>
          </p:nvPr>
        </p:nvSpPr>
        <p:spPr/>
        <p:txBody>
          <a:bodyPr/>
          <a:lstStyle/>
          <a:p>
            <a:pPr marL="174708" indent="-174708">
              <a:buFont typeface="Arial" pitchFamily="34" charset="0"/>
              <a:buChar char="•"/>
            </a:pPr>
            <a:endParaRPr lang="en-US" i="0"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7002CFF-F8EB-1B44-9AF8-4EFED7FBBE6F}" type="slidenum">
              <a:rPr lang="en-US">
                <a:solidFill>
                  <a:prstClr val="black"/>
                </a:solidFill>
              </a:rPr>
              <a:pPr/>
              <a:t>20</a:t>
            </a:fld>
            <a:endParaRPr lang="en-US">
              <a:solidFill>
                <a:prstClr val="black"/>
              </a:solidFill>
            </a:endParaRPr>
          </a:p>
        </p:txBody>
      </p:sp>
      <p:sp>
        <p:nvSpPr>
          <p:cNvPr id="1536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15363" name="Rectangle 3"/>
          <p:cNvSpPr>
            <a:spLocks noGrp="1" noChangeArrowheads="1"/>
          </p:cNvSpPr>
          <p:nvPr>
            <p:ph type="body" idx="1"/>
          </p:nvPr>
        </p:nvSpPr>
        <p:spPr/>
        <p:txBody>
          <a:bodyPr/>
          <a:lstStyle/>
          <a:p>
            <a:r>
              <a:rPr lang="en-US" i="0" dirty="0"/>
              <a:t>• Revisit workshop</a:t>
            </a:r>
            <a:r>
              <a:rPr lang="en-US" i="0" baseline="0" dirty="0"/>
              <a:t> goals and objectives</a:t>
            </a:r>
            <a:endParaRPr lang="en-US" i="0"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307D704-9314-4B42-894E-F86AA4E07FE8}" type="slidenum">
              <a:rPr lang="en-US" smtClean="0"/>
              <a:pPr/>
              <a:t>21</a:t>
            </a:fld>
            <a:endParaRPr lang="en-US"/>
          </a:p>
        </p:txBody>
      </p:sp>
    </p:spTree>
    <p:extLst>
      <p:ext uri="{BB962C8B-B14F-4D97-AF65-F5344CB8AC3E}">
        <p14:creationId xmlns:p14="http://schemas.microsoft.com/office/powerpoint/2010/main" val="137210256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307D704-9314-4B42-894E-F86AA4E07FE8}" type="slidenum">
              <a:rPr lang="en-US" smtClean="0"/>
              <a:pPr/>
              <a:t>22</a:t>
            </a:fld>
            <a:endParaRPr lang="en-US"/>
          </a:p>
        </p:txBody>
      </p:sp>
    </p:spTree>
    <p:extLst>
      <p:ext uri="{BB962C8B-B14F-4D97-AF65-F5344CB8AC3E}">
        <p14:creationId xmlns:p14="http://schemas.microsoft.com/office/powerpoint/2010/main" val="97100941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3EFDE67-B943-464C-B4FD-42F41E4934FC}" type="slidenum">
              <a:rPr lang="en-US"/>
              <a:pPr/>
              <a:t>23</a:t>
            </a:fld>
            <a:endParaRPr lang="en-US"/>
          </a:p>
        </p:txBody>
      </p:sp>
      <p:sp>
        <p:nvSpPr>
          <p:cNvPr id="2150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21507" name="Rectangle 3"/>
          <p:cNvSpPr>
            <a:spLocks noGrp="1" noChangeArrowheads="1"/>
          </p:cNvSpPr>
          <p:nvPr>
            <p:ph type="body" idx="1"/>
          </p:nvPr>
        </p:nvSpPr>
        <p:spPr/>
        <p:txBody>
          <a:bodyPr/>
          <a:lstStyle/>
          <a:p>
            <a:pPr algn="l"/>
            <a:r>
              <a:rPr lang="en-US" dirty="0"/>
              <a:t>• Key Competencies from the </a:t>
            </a:r>
            <a:r>
              <a:rPr lang="en-US" i="1" dirty="0"/>
              <a:t>CanMEDS 2015 Physician Competency Framework</a:t>
            </a:r>
          </a:p>
          <a:p>
            <a:pPr algn="l"/>
            <a:r>
              <a:rPr lang="en-US" dirty="0"/>
              <a:t>• Avoid including competencies for learners</a:t>
            </a:r>
          </a:p>
          <a:p>
            <a:pPr algn="l"/>
            <a:r>
              <a:rPr lang="en-US" dirty="0"/>
              <a:t>• You may wish to use this slide if you are giving the presentation to teachers or planners</a:t>
            </a:r>
          </a:p>
          <a:p>
            <a:pPr algn="l"/>
            <a:endParaRPr lang="en-US"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3EFDE67-B943-464C-B4FD-42F41E4934FC}" type="slidenum">
              <a:rPr lang="en-US"/>
              <a:pPr/>
              <a:t>24</a:t>
            </a:fld>
            <a:endParaRPr lang="en-US"/>
          </a:p>
        </p:txBody>
      </p:sp>
      <p:sp>
        <p:nvSpPr>
          <p:cNvPr id="2150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21507" name="Rectangle 3"/>
          <p:cNvSpPr>
            <a:spLocks noGrp="1" noChangeArrowheads="1"/>
          </p:cNvSpPr>
          <p:nvPr>
            <p:ph type="body" idx="1"/>
          </p:nvPr>
        </p:nvSpPr>
        <p:spPr/>
        <p:txBody>
          <a:bodyPr/>
          <a:lstStyle/>
          <a:p>
            <a:r>
              <a:rPr lang="en-US" sz="1200" b="0" i="0" u="none" strike="noStrike" kern="1200" baseline="0" dirty="0">
                <a:solidFill>
                  <a:schemeClr val="tx1"/>
                </a:solidFill>
                <a:latin typeface="Times" charset="0"/>
                <a:ea typeface="Osaka" charset="0"/>
                <a:cs typeface="Osaka" charset="0"/>
              </a:rPr>
              <a:t>• From the </a:t>
            </a:r>
            <a:r>
              <a:rPr lang="en-US" sz="1200" b="0" i="1" u="none" strike="noStrike" kern="1200" baseline="0" dirty="0">
                <a:solidFill>
                  <a:schemeClr val="tx1"/>
                </a:solidFill>
                <a:latin typeface="Times" charset="0"/>
                <a:ea typeface="Osaka" charset="0"/>
                <a:cs typeface="Osaka" charset="0"/>
              </a:rPr>
              <a:t>CanMEDS 2015 Physician Competency Framework</a:t>
            </a:r>
          </a:p>
          <a:p>
            <a:r>
              <a:rPr lang="en-US" sz="1200" b="0" i="0" u="none" strike="noStrike" kern="1200" baseline="0" dirty="0">
                <a:solidFill>
                  <a:schemeClr val="tx1"/>
                </a:solidFill>
                <a:latin typeface="Times" charset="0"/>
                <a:ea typeface="Osaka" charset="0"/>
                <a:cs typeface="Osaka" charset="0"/>
              </a:rPr>
              <a:t>• Use one slide for each key competency and associated enabling competencies</a:t>
            </a:r>
            <a:endParaRPr lang="en-US" dirty="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3EFDE67-B943-464C-B4FD-42F41E4934FC}" type="slidenum">
              <a:rPr lang="en-US"/>
              <a:pPr/>
              <a:t>25</a:t>
            </a:fld>
            <a:endParaRPr lang="en-US"/>
          </a:p>
        </p:txBody>
      </p:sp>
      <p:sp>
        <p:nvSpPr>
          <p:cNvPr id="2150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21507" name="Rectangle 3"/>
          <p:cNvSpPr>
            <a:spLocks noGrp="1" noChangeArrowheads="1"/>
          </p:cNvSpPr>
          <p:nvPr>
            <p:ph type="body" idx="1"/>
          </p:nvPr>
        </p:nvSpPr>
        <p:spPr/>
        <p:txBody>
          <a:bodyPr/>
          <a:lstStyle/>
          <a:p>
            <a:pPr algn="l"/>
            <a:r>
              <a:rPr lang="en-US" dirty="0"/>
              <a:t>• From the </a:t>
            </a:r>
            <a:r>
              <a:rPr lang="en-US" i="1" dirty="0"/>
              <a:t>CanMEDS 2015 Physician Competency Framework</a:t>
            </a:r>
          </a:p>
          <a:p>
            <a:pPr algn="l"/>
            <a:r>
              <a:rPr lang="en-US" dirty="0"/>
              <a:t>• Use one slide for each key competency and associated enabling competencies</a:t>
            </a:r>
          </a:p>
          <a:p>
            <a:pPr algn="l"/>
            <a:endParaRPr lang="en-US" dirty="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3EFDE67-B943-464C-B4FD-42F41E4934FC}" type="slidenum">
              <a:rPr lang="en-US"/>
              <a:pPr/>
              <a:t>26</a:t>
            </a:fld>
            <a:endParaRPr lang="en-US"/>
          </a:p>
        </p:txBody>
      </p:sp>
      <p:sp>
        <p:nvSpPr>
          <p:cNvPr id="2150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21507" name="Rectangle 3"/>
          <p:cNvSpPr>
            <a:spLocks noGrp="1" noChangeArrowheads="1"/>
          </p:cNvSpPr>
          <p:nvPr>
            <p:ph type="body" idx="1"/>
          </p:nvPr>
        </p:nvSpPr>
        <p:spPr/>
        <p:txBody>
          <a:bodyPr/>
          <a:lstStyle/>
          <a:p>
            <a:pPr algn="l"/>
            <a:r>
              <a:rPr lang="en-US" dirty="0"/>
              <a:t>• From the </a:t>
            </a:r>
            <a:r>
              <a:rPr lang="en-US" i="1" dirty="0"/>
              <a:t>CanMEDS 2015 Physician Competency Framework</a:t>
            </a:r>
          </a:p>
          <a:p>
            <a:pPr algn="l"/>
            <a:r>
              <a:rPr lang="en-US" dirty="0"/>
              <a:t>• Use one slide for each key competency and associated enabling competencies</a:t>
            </a:r>
          </a:p>
          <a:p>
            <a:pPr algn="l"/>
            <a:endParaRPr lang="en-US" dirty="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3EFDE67-B943-464C-B4FD-42F41E4934FC}" type="slidenum">
              <a:rPr lang="en-US"/>
              <a:pPr/>
              <a:t>27</a:t>
            </a:fld>
            <a:endParaRPr lang="en-US"/>
          </a:p>
        </p:txBody>
      </p:sp>
      <p:sp>
        <p:nvSpPr>
          <p:cNvPr id="2150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21507" name="Rectangle 3"/>
          <p:cNvSpPr>
            <a:spLocks noGrp="1" noChangeArrowheads="1"/>
          </p:cNvSpPr>
          <p:nvPr>
            <p:ph type="body" idx="1"/>
          </p:nvPr>
        </p:nvSpPr>
        <p:spPr/>
        <p:txBody>
          <a:bodyPr/>
          <a:lstStyle/>
          <a:p>
            <a:pPr algn="l"/>
            <a:r>
              <a:rPr lang="en-US" dirty="0"/>
              <a:t>• From the </a:t>
            </a:r>
            <a:r>
              <a:rPr lang="en-US" i="1" dirty="0"/>
              <a:t>CanMEDS 2015 Physician Competency Framework</a:t>
            </a:r>
          </a:p>
          <a:p>
            <a:pPr algn="l"/>
            <a:r>
              <a:rPr lang="en-US" dirty="0"/>
              <a:t>• Use one slide for each key competency and associated enabling competencies</a:t>
            </a:r>
          </a:p>
          <a:p>
            <a:pPr algn="l"/>
            <a:endParaRPr lang="en-US" dirty="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3EFDE67-B943-464C-B4FD-42F41E4934FC}" type="slidenum">
              <a:rPr lang="en-US"/>
              <a:pPr/>
              <a:t>28</a:t>
            </a:fld>
            <a:endParaRPr lang="en-US"/>
          </a:p>
        </p:txBody>
      </p:sp>
      <p:sp>
        <p:nvSpPr>
          <p:cNvPr id="2150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21507" name="Rectangle 3"/>
          <p:cNvSpPr>
            <a:spLocks noGrp="1" noChangeArrowheads="1"/>
          </p:cNvSpPr>
          <p:nvPr>
            <p:ph type="body" idx="1"/>
          </p:nvPr>
        </p:nvSpPr>
        <p:spPr/>
        <p:txBody>
          <a:bodyPr/>
          <a:lstStyle/>
          <a:p>
            <a:pPr algn="l"/>
            <a:r>
              <a:rPr lang="en-US" dirty="0"/>
              <a:t>Reference for this slide:</a:t>
            </a:r>
          </a:p>
          <a:p>
            <a:pPr marL="0" marR="0" indent="0" algn="l" defTabSz="914400" rtl="0" eaLnBrk="1" fontAlgn="base" latinLnBrk="0" hangingPunct="1">
              <a:lnSpc>
                <a:spcPct val="100000"/>
              </a:lnSpc>
              <a:spcBef>
                <a:spcPct val="30000"/>
              </a:spcBef>
              <a:spcAft>
                <a:spcPct val="0"/>
              </a:spcAft>
              <a:buClrTx/>
              <a:buSzTx/>
              <a:buFontTx/>
              <a:buNone/>
              <a:tabLst/>
              <a:defRPr/>
            </a:pPr>
            <a:r>
              <a:rPr lang="en-US" sz="1200" dirty="0"/>
              <a:t>© Mind Tools Ltd, 1996-2015. All rights reserved. “</a:t>
            </a:r>
            <a:r>
              <a:rPr lang="en-US" sz="1200" dirty="0" err="1"/>
              <a:t>MindTools</a:t>
            </a:r>
            <a:r>
              <a:rPr lang="en-US" sz="1200" dirty="0"/>
              <a:t>” is a registered trademark of Mind Tools Ltd. Lind Tools. How to apologize: asking for forgiveness gracefully. </a:t>
            </a:r>
            <a:r>
              <a:rPr lang="en-US" sz="1200" dirty="0">
                <a:hlinkClick r:id="rId3"/>
              </a:rPr>
              <a:t>www.ming-tools.com.pages.article/how-to-apologize.htm</a:t>
            </a:r>
            <a:r>
              <a:rPr lang="en-US" sz="1200" dirty="0"/>
              <a:t>.</a:t>
            </a:r>
          </a:p>
          <a:p>
            <a:pPr algn="l"/>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7002CFF-F8EB-1B44-9AF8-4EFED7FBBE6F}" type="slidenum">
              <a:rPr lang="en-US"/>
              <a:pPr/>
              <a:t>3</a:t>
            </a:fld>
            <a:endParaRPr lang="en-US"/>
          </a:p>
        </p:txBody>
      </p:sp>
      <p:sp>
        <p:nvSpPr>
          <p:cNvPr id="1536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15363" name="Rectangle 3"/>
          <p:cNvSpPr>
            <a:spLocks noGrp="1" noChangeArrowheads="1"/>
          </p:cNvSpPr>
          <p:nvPr>
            <p:ph type="body" idx="1"/>
          </p:nvPr>
        </p:nvSpPr>
        <p:spPr/>
        <p:txBody>
          <a:bodyPr/>
          <a:lstStyle/>
          <a:p>
            <a:r>
              <a:rPr lang="en-US" i="0" dirty="0"/>
              <a:t>• Sample goals and objectives of the section — revise as required</a:t>
            </a:r>
          </a:p>
          <a:p>
            <a:r>
              <a:rPr lang="en-US" i="0" dirty="0"/>
              <a:t>• Consider doing a warm-up activity before or after slide 2</a:t>
            </a:r>
          </a:p>
          <a:p>
            <a:r>
              <a:rPr lang="en-US" i="0" dirty="0"/>
              <a:t>• Review/revise goals and objectives</a:t>
            </a:r>
          </a:p>
          <a:p>
            <a:r>
              <a:rPr lang="en-US" i="0" dirty="0"/>
              <a:t>• Insert an</a:t>
            </a:r>
            <a:r>
              <a:rPr lang="en-US" i="0" baseline="0" dirty="0"/>
              <a:t> </a:t>
            </a:r>
            <a:r>
              <a:rPr lang="en-US" i="0" dirty="0"/>
              <a:t>agenda slide if desired</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8850FA7-B05B-5E41-BF00-1CD82F8B0027}" type="slidenum">
              <a:rPr lang="en-US"/>
              <a:pPr/>
              <a:t>4</a:t>
            </a:fld>
            <a:endParaRPr lang="en-US"/>
          </a:p>
        </p:txBody>
      </p:sp>
      <p:sp>
        <p:nvSpPr>
          <p:cNvPr id="1638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16387" name="Rectangle 3"/>
          <p:cNvSpPr>
            <a:spLocks noGrp="1" noChangeArrowheads="1"/>
          </p:cNvSpPr>
          <p:nvPr>
            <p:ph type="body" idx="1"/>
          </p:nvPr>
        </p:nvSpPr>
        <p:spPr/>
        <p:txBody>
          <a:bodyPr/>
          <a:lstStyle/>
          <a:p>
            <a:r>
              <a:rPr lang="en-US" dirty="0"/>
              <a:t>Reasons</a:t>
            </a:r>
            <a:r>
              <a:rPr lang="en-US" baseline="0" dirty="0"/>
              <a:t> why this Role is important.</a:t>
            </a:r>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CC77D1D-0722-D24A-9F2C-32F23CCB5F92}" type="slidenum">
              <a:rPr lang="en-US"/>
              <a:pPr/>
              <a:t>5</a:t>
            </a:fld>
            <a:endParaRPr lang="en-US"/>
          </a:p>
        </p:txBody>
      </p:sp>
      <p:sp>
        <p:nvSpPr>
          <p:cNvPr id="19458"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19459" name="Rectangle 3"/>
          <p:cNvSpPr>
            <a:spLocks noGrp="1" noChangeArrowheads="1"/>
          </p:cNvSpPr>
          <p:nvPr>
            <p:ph type="body" idx="1"/>
          </p:nvPr>
        </p:nvSpPr>
        <p:spPr/>
        <p:txBody>
          <a:bodyPr/>
          <a:lstStyle/>
          <a:p>
            <a:r>
              <a:rPr lang="en-US" dirty="0"/>
              <a:t>• Definition from the </a:t>
            </a:r>
            <a:r>
              <a:rPr lang="en-US" i="1" dirty="0"/>
              <a:t>CanMEDS 2015 Physician Competency Framework</a:t>
            </a:r>
          </a:p>
          <a:p>
            <a:r>
              <a:rPr lang="en-US" dirty="0"/>
              <a:t>• Avoid including competencies for learners</a:t>
            </a:r>
          </a:p>
          <a:p>
            <a:r>
              <a:rPr lang="en-US" dirty="0"/>
              <a:t>• If you are giving this presentation to teachers or planners, you may want to add the key and enabling competencies slides (provided</a:t>
            </a:r>
            <a:r>
              <a:rPr lang="en-US" baseline="0" dirty="0"/>
              <a:t> below)</a:t>
            </a:r>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CC77D1D-0722-D24A-9F2C-32F23CCB5F92}" type="slidenum">
              <a:rPr lang="en-US"/>
              <a:pPr/>
              <a:t>6</a:t>
            </a:fld>
            <a:endParaRPr lang="en-US"/>
          </a:p>
        </p:txBody>
      </p:sp>
      <p:sp>
        <p:nvSpPr>
          <p:cNvPr id="19458"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19459" name="Rectangle 3"/>
          <p:cNvSpPr>
            <a:spLocks noGrp="1" noChangeArrowheads="1"/>
          </p:cNvSpPr>
          <p:nvPr>
            <p:ph type="body" idx="1"/>
          </p:nvPr>
        </p:nvSpPr>
        <p:spPr/>
        <p:txBody>
          <a:bodyPr/>
          <a:lstStyle/>
          <a:p>
            <a:r>
              <a:rPr lang="en-US" dirty="0"/>
              <a:t>• Clarifying the misconceptions about Leader</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CC77D1D-0722-D24A-9F2C-32F23CCB5F92}" type="slidenum">
              <a:rPr lang="en-US"/>
              <a:pPr/>
              <a:t>7</a:t>
            </a:fld>
            <a:endParaRPr lang="en-US"/>
          </a:p>
        </p:txBody>
      </p:sp>
      <p:sp>
        <p:nvSpPr>
          <p:cNvPr id="19458"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19459" name="Rectangle 3"/>
          <p:cNvSpPr>
            <a:spLocks noGrp="1" noChangeArrowheads="1"/>
          </p:cNvSpPr>
          <p:nvPr>
            <p:ph type="body" idx="1"/>
          </p:nvPr>
        </p:nvSpPr>
        <p:spPr/>
        <p:txBody>
          <a:bodyPr/>
          <a:lstStyle/>
          <a:p>
            <a:r>
              <a:rPr lang="en-US" dirty="0"/>
              <a:t>• Define key terms from</a:t>
            </a:r>
            <a:r>
              <a:rPr lang="en-US" baseline="0" dirty="0"/>
              <a:t> the </a:t>
            </a:r>
            <a:r>
              <a:rPr lang="en-US" i="1" baseline="0" dirty="0"/>
              <a:t>CanMEDS Teaching and Assessment Tools Guide </a:t>
            </a:r>
            <a:r>
              <a:rPr lang="en-US" baseline="0" dirty="0"/>
              <a:t>Leader Role chapter</a:t>
            </a:r>
          </a:p>
          <a:p>
            <a:r>
              <a:rPr lang="en-US" dirty="0"/>
              <a:t>• </a:t>
            </a:r>
            <a:r>
              <a:rPr lang="en-US" baseline="0" dirty="0"/>
              <a:t>Provide examples of these terms in your specialty</a:t>
            </a:r>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3EFDE67-B943-464C-B4FD-42F41E4934FC}" type="slidenum">
              <a:rPr lang="en-US"/>
              <a:pPr/>
              <a:t>8</a:t>
            </a:fld>
            <a:endParaRPr lang="en-US"/>
          </a:p>
        </p:txBody>
      </p:sp>
      <p:sp>
        <p:nvSpPr>
          <p:cNvPr id="2150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21507" name="Rectangle 3"/>
          <p:cNvSpPr>
            <a:spLocks noGrp="1" noChangeArrowheads="1"/>
          </p:cNvSpPr>
          <p:nvPr>
            <p:ph type="body" idx="1"/>
          </p:nvPr>
        </p:nvSpPr>
        <p:spPr/>
        <p:txBody>
          <a:bodyPr/>
          <a:lstStyle/>
          <a:p>
            <a:pPr marL="174708" indent="-174708">
              <a:buFont typeface="Arial" pitchFamily="34" charset="0"/>
              <a:buChar char="•"/>
            </a:pPr>
            <a:r>
              <a:rPr lang="en-US" dirty="0"/>
              <a:t>Trigger words relating to the process of leadership</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3EFDE67-B943-464C-B4FD-42F41E4934FC}" type="slidenum">
              <a:rPr lang="en-US"/>
              <a:pPr/>
              <a:t>9</a:t>
            </a:fld>
            <a:endParaRPr lang="en-US"/>
          </a:p>
        </p:txBody>
      </p:sp>
      <p:sp>
        <p:nvSpPr>
          <p:cNvPr id="2150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21507" name="Rectangle 3"/>
          <p:cNvSpPr>
            <a:spLocks noGrp="1" noChangeArrowheads="1"/>
          </p:cNvSpPr>
          <p:nvPr>
            <p:ph type="body" idx="1"/>
          </p:nvPr>
        </p:nvSpPr>
        <p:spPr/>
        <p:txBody>
          <a:bodyPr/>
          <a:lstStyle/>
          <a:p>
            <a:pPr marL="174708" indent="-174708">
              <a:buFont typeface="Arial" pitchFamily="34" charset="0"/>
              <a:buChar char="•"/>
            </a:pPr>
            <a:r>
              <a:rPr lang="en-US" dirty="0"/>
              <a:t>Trigger words relating to the content of leadership</a:t>
            </a: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5DD9E0-B3ED-724F-9028-69BE23880944}"/>
              </a:ext>
            </a:extLst>
          </p:cNvPr>
          <p:cNvSpPr>
            <a:spLocks noGrp="1"/>
          </p:cNvSpPr>
          <p:nvPr>
            <p:ph type="ctrTitle"/>
          </p:nvPr>
        </p:nvSpPr>
        <p:spPr>
          <a:xfrm>
            <a:off x="6043353" y="872979"/>
            <a:ext cx="5652927" cy="1986597"/>
          </a:xfrm>
          <a:prstGeom prst="rect">
            <a:avLst/>
          </a:prstGeom>
        </p:spPr>
        <p:txBody>
          <a:bodyPr anchor="b">
            <a:noAutofit/>
          </a:bodyPr>
          <a:lstStyle>
            <a:lvl1pPr algn="l">
              <a:defRPr sz="5400" baseline="0">
                <a:solidFill>
                  <a:schemeClr val="tx2"/>
                </a:solidFill>
                <a:latin typeface="+mj-lt"/>
              </a:defRPr>
            </a:lvl1pPr>
          </a:lstStyle>
          <a:p>
            <a:r>
              <a:rPr lang="en-US" dirty="0"/>
              <a:t>Click to edit Master title style</a:t>
            </a:r>
          </a:p>
        </p:txBody>
      </p:sp>
      <p:sp>
        <p:nvSpPr>
          <p:cNvPr id="3" name="Subtitle 2">
            <a:extLst>
              <a:ext uri="{FF2B5EF4-FFF2-40B4-BE49-F238E27FC236}">
                <a16:creationId xmlns:a16="http://schemas.microsoft.com/office/drawing/2014/main" id="{4D708D59-5533-984A-ABC7-8D0F7571CAFA}"/>
              </a:ext>
            </a:extLst>
          </p:cNvPr>
          <p:cNvSpPr>
            <a:spLocks noGrp="1"/>
          </p:cNvSpPr>
          <p:nvPr>
            <p:ph type="subTitle" idx="1"/>
          </p:nvPr>
        </p:nvSpPr>
        <p:spPr>
          <a:xfrm>
            <a:off x="6043354" y="2859576"/>
            <a:ext cx="5652926" cy="1014298"/>
          </a:xfrm>
          <a:prstGeom prst="rect">
            <a:avLst/>
          </a:prstGeom>
        </p:spPr>
        <p:txBody>
          <a:bodyPr>
            <a:noAutofit/>
          </a:bodyPr>
          <a:lstStyle>
            <a:lvl1pPr marL="0" indent="0" algn="l">
              <a:buNone/>
              <a:defRPr sz="2800" b="1">
                <a:solidFill>
                  <a:schemeClr val="accent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5" name="TextBox 10">
            <a:extLst>
              <a:ext uri="{FF2B5EF4-FFF2-40B4-BE49-F238E27FC236}">
                <a16:creationId xmlns:a16="http://schemas.microsoft.com/office/drawing/2014/main" id="{97A8331F-1226-2E4C-8D0A-2719D5B1ABF3}"/>
              </a:ext>
            </a:extLst>
          </p:cNvPr>
          <p:cNvSpPr txBox="1"/>
          <p:nvPr userDrawn="1"/>
        </p:nvSpPr>
        <p:spPr>
          <a:xfrm>
            <a:off x="6043354" y="3666011"/>
            <a:ext cx="665017" cy="461665"/>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100000"/>
              </a:lnSpc>
              <a:spcAft>
                <a:spcPts val="600"/>
              </a:spcAft>
            </a:pPr>
            <a:r>
              <a:rPr lang="en-US" sz="2400" b="1" dirty="0">
                <a:solidFill>
                  <a:schemeClr val="accent4"/>
                </a:solidFill>
              </a:rPr>
              <a:t>•••</a:t>
            </a:r>
          </a:p>
        </p:txBody>
      </p:sp>
      <p:pic>
        <p:nvPicPr>
          <p:cNvPr id="6" name="Picture 5">
            <a:extLst>
              <a:ext uri="{FF2B5EF4-FFF2-40B4-BE49-F238E27FC236}">
                <a16:creationId xmlns:a16="http://schemas.microsoft.com/office/drawing/2014/main" id="{B6F5D0A3-D3EE-DD47-9957-D461808EB5A8}"/>
              </a:ext>
            </a:extLst>
          </p:cNvPr>
          <p:cNvPicPr>
            <a:picLocks noChangeAspect="1"/>
          </p:cNvPicPr>
          <p:nvPr userDrawn="1"/>
        </p:nvPicPr>
        <p:blipFill>
          <a:blip r:embed="rId2"/>
          <a:stretch>
            <a:fillRect/>
          </a:stretch>
        </p:blipFill>
        <p:spPr>
          <a:xfrm>
            <a:off x="9561170" y="295264"/>
            <a:ext cx="2249424" cy="989330"/>
          </a:xfrm>
          <a:prstGeom prst="rect">
            <a:avLst/>
          </a:prstGeom>
        </p:spPr>
      </p:pic>
      <p:pic>
        <p:nvPicPr>
          <p:cNvPr id="7" name="Picture 6">
            <a:extLst>
              <a:ext uri="{FF2B5EF4-FFF2-40B4-BE49-F238E27FC236}">
                <a16:creationId xmlns:a16="http://schemas.microsoft.com/office/drawing/2014/main" id="{550B980B-F015-A441-9444-F76067B86E05}"/>
              </a:ext>
            </a:extLst>
          </p:cNvPr>
          <p:cNvPicPr>
            <a:picLocks noChangeAspect="1"/>
          </p:cNvPicPr>
          <p:nvPr userDrawn="1"/>
        </p:nvPicPr>
        <p:blipFill>
          <a:blip r:embed="rId3"/>
          <a:stretch>
            <a:fillRect/>
          </a:stretch>
        </p:blipFill>
        <p:spPr>
          <a:xfrm>
            <a:off x="0" y="0"/>
            <a:ext cx="5488845" cy="6858000"/>
          </a:xfrm>
          <a:prstGeom prst="rect">
            <a:avLst/>
          </a:prstGeom>
        </p:spPr>
      </p:pic>
    </p:spTree>
    <p:extLst>
      <p:ext uri="{BB962C8B-B14F-4D97-AF65-F5344CB8AC3E}">
        <p14:creationId xmlns:p14="http://schemas.microsoft.com/office/powerpoint/2010/main" val="37554396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7B11EF-6B8C-F34B-9A29-C5DC8D8AD785}"/>
              </a:ext>
            </a:extLst>
          </p:cNvPr>
          <p:cNvSpPr>
            <a:spLocks noGrp="1"/>
          </p:cNvSpPr>
          <p:nvPr>
            <p:ph type="title"/>
          </p:nvPr>
        </p:nvSpPr>
        <p:spPr>
          <a:xfrm>
            <a:off x="839788" y="457200"/>
            <a:ext cx="3932237" cy="1600200"/>
          </a:xfrm>
          <a:prstGeom prst="rect">
            <a:avLst/>
          </a:prstGeo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26EC57A-5081-654F-BF09-F77FD92FEA79}"/>
              </a:ext>
            </a:extLst>
          </p:cNvPr>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59BAE5C-6A17-B24C-9544-D5A521F6254F}"/>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9" name="Footer Placeholder 8">
            <a:extLst>
              <a:ext uri="{FF2B5EF4-FFF2-40B4-BE49-F238E27FC236}">
                <a16:creationId xmlns:a16="http://schemas.microsoft.com/office/drawing/2014/main" id="{2C155027-0F0B-144E-9D35-44405E9ADFD6}"/>
              </a:ext>
            </a:extLst>
          </p:cNvPr>
          <p:cNvSpPr>
            <a:spLocks noGrp="1"/>
          </p:cNvSpPr>
          <p:nvPr>
            <p:ph type="ftr" sz="quarter" idx="11"/>
          </p:nvPr>
        </p:nvSpPr>
        <p:spPr/>
        <p:txBody>
          <a:bodyPr/>
          <a:lstStyle/>
          <a:p>
            <a:r>
              <a:rPr lang="en-US"/>
              <a:t>Teaching Tool 2 - Leader Role</a:t>
            </a:r>
            <a:endParaRPr lang="en-US" dirty="0"/>
          </a:p>
        </p:txBody>
      </p:sp>
      <p:sp>
        <p:nvSpPr>
          <p:cNvPr id="10" name="Slide Number Placeholder 9">
            <a:extLst>
              <a:ext uri="{FF2B5EF4-FFF2-40B4-BE49-F238E27FC236}">
                <a16:creationId xmlns:a16="http://schemas.microsoft.com/office/drawing/2014/main" id="{A8429DA9-6506-F248-8BF7-A4184467E422}"/>
              </a:ext>
            </a:extLst>
          </p:cNvPr>
          <p:cNvSpPr>
            <a:spLocks noGrp="1"/>
          </p:cNvSpPr>
          <p:nvPr>
            <p:ph type="sldNum" sz="quarter" idx="12"/>
          </p:nvPr>
        </p:nvSpPr>
        <p:spPr/>
        <p:txBody>
          <a:bodyPr/>
          <a:lstStyle/>
          <a:p>
            <a:fld id="{0F408A5D-059A-A247-8344-29C129C8EF29}" type="slidenum">
              <a:rPr lang="en-US" smtClean="0"/>
              <a:pPr/>
              <a:t>‹#›</a:t>
            </a:fld>
            <a:endParaRPr lang="en-US" dirty="0"/>
          </a:p>
        </p:txBody>
      </p:sp>
    </p:spTree>
    <p:extLst>
      <p:ext uri="{BB962C8B-B14F-4D97-AF65-F5344CB8AC3E}">
        <p14:creationId xmlns:p14="http://schemas.microsoft.com/office/powerpoint/2010/main" val="8318403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8F7A13-1565-F645-810B-FC23B5559F2B}"/>
              </a:ext>
            </a:extLst>
          </p:cNvPr>
          <p:cNvSpPr>
            <a:spLocks noGrp="1"/>
          </p:cNvSpPr>
          <p:nvPr>
            <p:ph type="title"/>
          </p:nvPr>
        </p:nvSpPr>
        <p:spPr>
          <a:xfrm>
            <a:off x="839788" y="457200"/>
            <a:ext cx="3932237" cy="1600200"/>
          </a:xfrm>
          <a:prstGeom prst="rect">
            <a:avLst/>
          </a:prstGeo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916EF9D-F47C-6E40-8C1D-BCBDAE96147C}"/>
              </a:ext>
            </a:extLst>
          </p:cNvPr>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7EDAE58-F8E0-234E-94B3-D3596EE127AB}"/>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9" name="Footer Placeholder 8">
            <a:extLst>
              <a:ext uri="{FF2B5EF4-FFF2-40B4-BE49-F238E27FC236}">
                <a16:creationId xmlns:a16="http://schemas.microsoft.com/office/drawing/2014/main" id="{4276A87F-C9C4-ED48-B6E9-1A08D898000A}"/>
              </a:ext>
            </a:extLst>
          </p:cNvPr>
          <p:cNvSpPr>
            <a:spLocks noGrp="1"/>
          </p:cNvSpPr>
          <p:nvPr>
            <p:ph type="ftr" sz="quarter" idx="11"/>
          </p:nvPr>
        </p:nvSpPr>
        <p:spPr/>
        <p:txBody>
          <a:bodyPr/>
          <a:lstStyle/>
          <a:p>
            <a:r>
              <a:rPr lang="en-US"/>
              <a:t>Teaching Tool 2 - Leader Role</a:t>
            </a:r>
            <a:endParaRPr lang="en-US" dirty="0"/>
          </a:p>
        </p:txBody>
      </p:sp>
      <p:sp>
        <p:nvSpPr>
          <p:cNvPr id="10" name="Slide Number Placeholder 9">
            <a:extLst>
              <a:ext uri="{FF2B5EF4-FFF2-40B4-BE49-F238E27FC236}">
                <a16:creationId xmlns:a16="http://schemas.microsoft.com/office/drawing/2014/main" id="{67E50796-3DBD-D54A-9C82-5EC70B836A5E}"/>
              </a:ext>
            </a:extLst>
          </p:cNvPr>
          <p:cNvSpPr>
            <a:spLocks noGrp="1"/>
          </p:cNvSpPr>
          <p:nvPr>
            <p:ph type="sldNum" sz="quarter" idx="12"/>
          </p:nvPr>
        </p:nvSpPr>
        <p:spPr/>
        <p:txBody>
          <a:bodyPr/>
          <a:lstStyle/>
          <a:p>
            <a:fld id="{0F408A5D-059A-A247-8344-29C129C8EF29}" type="slidenum">
              <a:rPr lang="en-US" smtClean="0"/>
              <a:pPr/>
              <a:t>‹#›</a:t>
            </a:fld>
            <a:endParaRPr lang="en-US" dirty="0"/>
          </a:p>
        </p:txBody>
      </p:sp>
    </p:spTree>
    <p:extLst>
      <p:ext uri="{BB962C8B-B14F-4D97-AF65-F5344CB8AC3E}">
        <p14:creationId xmlns:p14="http://schemas.microsoft.com/office/powerpoint/2010/main" val="111101252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6015141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Closing Slide">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66EBEA73-B277-0443-B029-159B6BB9BF18}"/>
              </a:ext>
            </a:extLst>
          </p:cNvPr>
          <p:cNvSpPr/>
          <p:nvPr userDrawn="1"/>
        </p:nvSpPr>
        <p:spPr>
          <a:xfrm>
            <a:off x="0" y="0"/>
            <a:ext cx="12192000" cy="5060477"/>
          </a:xfrm>
          <a:prstGeom prst="rect">
            <a:avLst/>
          </a:prstGeom>
          <a:solidFill>
            <a:schemeClr val="accent5">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5"/>
              </a:solidFill>
            </a:endParaRPr>
          </a:p>
        </p:txBody>
      </p:sp>
      <p:pic>
        <p:nvPicPr>
          <p:cNvPr id="3" name="Picture 2">
            <a:extLst>
              <a:ext uri="{FF2B5EF4-FFF2-40B4-BE49-F238E27FC236}">
                <a16:creationId xmlns:a16="http://schemas.microsoft.com/office/drawing/2014/main" id="{9B513521-5DCA-334F-B2A3-14CAC43449A1}"/>
              </a:ext>
            </a:extLst>
          </p:cNvPr>
          <p:cNvPicPr>
            <a:picLocks noChangeAspect="1"/>
          </p:cNvPicPr>
          <p:nvPr userDrawn="1"/>
        </p:nvPicPr>
        <p:blipFill>
          <a:blip r:embed="rId2"/>
          <a:stretch>
            <a:fillRect/>
          </a:stretch>
        </p:blipFill>
        <p:spPr>
          <a:xfrm>
            <a:off x="5028446" y="5373321"/>
            <a:ext cx="2135109" cy="939052"/>
          </a:xfrm>
          <a:prstGeom prst="rect">
            <a:avLst/>
          </a:prstGeom>
        </p:spPr>
      </p:pic>
      <p:sp>
        <p:nvSpPr>
          <p:cNvPr id="6" name="Title 1">
            <a:extLst>
              <a:ext uri="{FF2B5EF4-FFF2-40B4-BE49-F238E27FC236}">
                <a16:creationId xmlns:a16="http://schemas.microsoft.com/office/drawing/2014/main" id="{EC0DE34E-7884-BC48-A4F3-ACBD80D83703}"/>
              </a:ext>
            </a:extLst>
          </p:cNvPr>
          <p:cNvSpPr>
            <a:spLocks noGrp="1"/>
          </p:cNvSpPr>
          <p:nvPr>
            <p:ph type="title"/>
          </p:nvPr>
        </p:nvSpPr>
        <p:spPr>
          <a:xfrm>
            <a:off x="838200" y="1829202"/>
            <a:ext cx="10515600" cy="756688"/>
          </a:xfrm>
          <a:prstGeom prst="rect">
            <a:avLst/>
          </a:prstGeom>
        </p:spPr>
        <p:txBody>
          <a:bodyPr/>
          <a:lstStyle>
            <a:lvl1pPr algn="ctr">
              <a:defRPr sz="4800"/>
            </a:lvl1pPr>
          </a:lstStyle>
          <a:p>
            <a:r>
              <a:rPr lang="en-US" dirty="0"/>
              <a:t>Click to edit Master title style</a:t>
            </a:r>
          </a:p>
        </p:txBody>
      </p:sp>
      <p:sp>
        <p:nvSpPr>
          <p:cNvPr id="9" name="Subtitle 2">
            <a:extLst>
              <a:ext uri="{FF2B5EF4-FFF2-40B4-BE49-F238E27FC236}">
                <a16:creationId xmlns:a16="http://schemas.microsoft.com/office/drawing/2014/main" id="{ACC24264-2E70-314F-BACA-36AE04D09B19}"/>
              </a:ext>
            </a:extLst>
          </p:cNvPr>
          <p:cNvSpPr>
            <a:spLocks noGrp="1"/>
          </p:cNvSpPr>
          <p:nvPr>
            <p:ph type="subTitle" idx="1"/>
          </p:nvPr>
        </p:nvSpPr>
        <p:spPr>
          <a:xfrm>
            <a:off x="2539549" y="2631456"/>
            <a:ext cx="7112899" cy="496774"/>
          </a:xfrm>
          <a:prstGeom prst="rect">
            <a:avLst/>
          </a:prstGeom>
        </p:spPr>
        <p:txBody>
          <a:bodyPr>
            <a:noAutofit/>
          </a:bodyPr>
          <a:lstStyle>
            <a:lvl1pPr marL="0" indent="0" algn="ctr">
              <a:buNone/>
              <a:defRPr sz="1800" b="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8428165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AAEF4D-1501-1C4A-8BF2-EBF84C353934}"/>
              </a:ext>
            </a:extLst>
          </p:cNvPr>
          <p:cNvSpPr>
            <a:spLocks noGrp="1"/>
          </p:cNvSpPr>
          <p:nvPr>
            <p:ph type="title"/>
          </p:nvPr>
        </p:nvSpPr>
        <p:spPr>
          <a:xfrm>
            <a:off x="838200" y="365125"/>
            <a:ext cx="10515600" cy="1325563"/>
          </a:xfrm>
          <a:prstGeom prst="rect">
            <a:avLst/>
          </a:prstGeom>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B746155A-A000-4041-920D-E7EEE74DEC15}"/>
              </a:ext>
            </a:extLst>
          </p:cNvPr>
          <p:cNvSpPr>
            <a:spLocks noGrp="1"/>
          </p:cNvSpPr>
          <p:nvPr>
            <p:ph idx="1"/>
          </p:nvPr>
        </p:nvSpPr>
        <p:spPr>
          <a:xfrm>
            <a:off x="838200" y="1825625"/>
            <a:ext cx="10515600" cy="4351338"/>
          </a:xfrm>
          <a:prstGeom prst="rect">
            <a:avLst/>
          </a:prstGeom>
        </p:spPr>
        <p:txBody>
          <a:bodyPr/>
          <a:lstStyle>
            <a:lvl1pPr>
              <a:spcBef>
                <a:spcPts val="1600"/>
              </a:spcBef>
              <a:defRPr/>
            </a:lvl1pPr>
            <a:lvl2pPr>
              <a:spcBef>
                <a:spcPts val="1100"/>
              </a:spcBef>
              <a:buClr>
                <a:schemeClr val="accent3"/>
              </a:buClr>
              <a:defRPr/>
            </a:lvl2pPr>
            <a:lvl3pPr>
              <a:spcBef>
                <a:spcPts val="1100"/>
              </a:spcBef>
              <a:buClr>
                <a:schemeClr val="tx2"/>
              </a:buClr>
              <a:defRPr/>
            </a:lvl3pPr>
            <a:lvl4pPr>
              <a:spcBef>
                <a:spcPts val="1100"/>
              </a:spcBef>
              <a:buClr>
                <a:schemeClr val="accent1"/>
              </a:buClr>
              <a:defRPr/>
            </a:lvl4pPr>
            <a:lvl5pPr>
              <a:spcBef>
                <a:spcPts val="1100"/>
              </a:spcBef>
              <a:buClr>
                <a:schemeClr val="bg2">
                  <a:lumMod val="25000"/>
                </a:schemeClr>
              </a:buClr>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Footer Placeholder 7">
            <a:extLst>
              <a:ext uri="{FF2B5EF4-FFF2-40B4-BE49-F238E27FC236}">
                <a16:creationId xmlns:a16="http://schemas.microsoft.com/office/drawing/2014/main" id="{226E6D72-8B14-8946-BAE9-7F2E965F3E7D}"/>
              </a:ext>
            </a:extLst>
          </p:cNvPr>
          <p:cNvSpPr>
            <a:spLocks noGrp="1"/>
          </p:cNvSpPr>
          <p:nvPr>
            <p:ph type="ftr" sz="quarter" idx="11"/>
          </p:nvPr>
        </p:nvSpPr>
        <p:spPr/>
        <p:txBody>
          <a:bodyPr/>
          <a:lstStyle/>
          <a:p>
            <a:r>
              <a:rPr lang="en-US"/>
              <a:t>Teaching Tool 2 - Leader Role</a:t>
            </a:r>
            <a:endParaRPr lang="en-US" dirty="0"/>
          </a:p>
        </p:txBody>
      </p:sp>
      <p:sp>
        <p:nvSpPr>
          <p:cNvPr id="9" name="Slide Number Placeholder 8">
            <a:extLst>
              <a:ext uri="{FF2B5EF4-FFF2-40B4-BE49-F238E27FC236}">
                <a16:creationId xmlns:a16="http://schemas.microsoft.com/office/drawing/2014/main" id="{6FFCB3CD-21C1-174A-91CF-FE1453D9B884}"/>
              </a:ext>
            </a:extLst>
          </p:cNvPr>
          <p:cNvSpPr>
            <a:spLocks noGrp="1"/>
          </p:cNvSpPr>
          <p:nvPr>
            <p:ph type="sldNum" sz="quarter" idx="12"/>
          </p:nvPr>
        </p:nvSpPr>
        <p:spPr/>
        <p:txBody>
          <a:bodyPr/>
          <a:lstStyle/>
          <a:p>
            <a:fld id="{0F408A5D-059A-A247-8344-29C129C8EF29}" type="slidenum">
              <a:rPr lang="en-US" smtClean="0"/>
              <a:pPr/>
              <a:t>‹#›</a:t>
            </a:fld>
            <a:endParaRPr lang="en-US" dirty="0"/>
          </a:p>
        </p:txBody>
      </p:sp>
    </p:spTree>
    <p:extLst>
      <p:ext uri="{BB962C8B-B14F-4D97-AF65-F5344CB8AC3E}">
        <p14:creationId xmlns:p14="http://schemas.microsoft.com/office/powerpoint/2010/main" val="27965624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2">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A1CBA641-701B-A842-9D76-BB9FE5FB2816}"/>
              </a:ext>
            </a:extLst>
          </p:cNvPr>
          <p:cNvSpPr/>
          <p:nvPr userDrawn="1"/>
        </p:nvSpPr>
        <p:spPr>
          <a:xfrm>
            <a:off x="0" y="1"/>
            <a:ext cx="12192000" cy="6129494"/>
          </a:xfrm>
          <a:prstGeom prst="rect">
            <a:avLst/>
          </a:prstGeom>
          <a:solidFill>
            <a:schemeClr val="accent5">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5"/>
              </a:solidFill>
            </a:endParaRPr>
          </a:p>
        </p:txBody>
      </p:sp>
      <p:sp>
        <p:nvSpPr>
          <p:cNvPr id="2" name="Title 1">
            <a:extLst>
              <a:ext uri="{FF2B5EF4-FFF2-40B4-BE49-F238E27FC236}">
                <a16:creationId xmlns:a16="http://schemas.microsoft.com/office/drawing/2014/main" id="{84AAEF4D-1501-1C4A-8BF2-EBF84C353934}"/>
              </a:ext>
            </a:extLst>
          </p:cNvPr>
          <p:cNvSpPr>
            <a:spLocks noGrp="1"/>
          </p:cNvSpPr>
          <p:nvPr>
            <p:ph type="title"/>
          </p:nvPr>
        </p:nvSpPr>
        <p:spPr>
          <a:xfrm>
            <a:off x="838200" y="365125"/>
            <a:ext cx="10515600" cy="1325563"/>
          </a:xfrm>
          <a:prstGeom prst="rect">
            <a:avLst/>
          </a:prstGeom>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B746155A-A000-4041-920D-E7EEE74DEC15}"/>
              </a:ext>
            </a:extLst>
          </p:cNvPr>
          <p:cNvSpPr>
            <a:spLocks noGrp="1"/>
          </p:cNvSpPr>
          <p:nvPr>
            <p:ph idx="1"/>
          </p:nvPr>
        </p:nvSpPr>
        <p:spPr>
          <a:xfrm>
            <a:off x="838200" y="1825625"/>
            <a:ext cx="10515600" cy="4351338"/>
          </a:xfrm>
          <a:prstGeom prst="rect">
            <a:avLst/>
          </a:prstGeom>
        </p:spPr>
        <p:txBody>
          <a:bodyPr/>
          <a:lstStyle>
            <a:lvl1pPr>
              <a:spcBef>
                <a:spcPts val="1600"/>
              </a:spcBef>
              <a:defRPr/>
            </a:lvl1pPr>
            <a:lvl2pPr>
              <a:spcBef>
                <a:spcPts val="1100"/>
              </a:spcBef>
              <a:buClr>
                <a:schemeClr val="accent3"/>
              </a:buClr>
              <a:defRPr/>
            </a:lvl2pPr>
            <a:lvl3pPr>
              <a:spcBef>
                <a:spcPts val="1100"/>
              </a:spcBef>
              <a:buClr>
                <a:schemeClr val="tx2"/>
              </a:buClr>
              <a:defRPr/>
            </a:lvl3pPr>
            <a:lvl4pPr>
              <a:spcBef>
                <a:spcPts val="1100"/>
              </a:spcBef>
              <a:buClr>
                <a:schemeClr val="bg2">
                  <a:lumMod val="25000"/>
                </a:schemeClr>
              </a:buClr>
              <a:defRPr/>
            </a:lvl4pPr>
            <a:lvl5pPr>
              <a:spcBef>
                <a:spcPts val="1100"/>
              </a:spcBef>
              <a:buClr>
                <a:schemeClr val="bg2">
                  <a:lumMod val="25000"/>
                </a:schemeClr>
              </a:buClr>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Footer Placeholder 7">
            <a:extLst>
              <a:ext uri="{FF2B5EF4-FFF2-40B4-BE49-F238E27FC236}">
                <a16:creationId xmlns:a16="http://schemas.microsoft.com/office/drawing/2014/main" id="{226E6D72-8B14-8946-BAE9-7F2E965F3E7D}"/>
              </a:ext>
            </a:extLst>
          </p:cNvPr>
          <p:cNvSpPr>
            <a:spLocks noGrp="1"/>
          </p:cNvSpPr>
          <p:nvPr>
            <p:ph type="ftr" sz="quarter" idx="11"/>
          </p:nvPr>
        </p:nvSpPr>
        <p:spPr/>
        <p:txBody>
          <a:bodyPr/>
          <a:lstStyle/>
          <a:p>
            <a:r>
              <a:rPr lang="en-US"/>
              <a:t>Teaching Tool 2 - Leader Role</a:t>
            </a:r>
            <a:endParaRPr lang="en-US" dirty="0"/>
          </a:p>
        </p:txBody>
      </p:sp>
      <p:sp>
        <p:nvSpPr>
          <p:cNvPr id="9" name="Slide Number Placeholder 8">
            <a:extLst>
              <a:ext uri="{FF2B5EF4-FFF2-40B4-BE49-F238E27FC236}">
                <a16:creationId xmlns:a16="http://schemas.microsoft.com/office/drawing/2014/main" id="{6FFCB3CD-21C1-174A-91CF-FE1453D9B884}"/>
              </a:ext>
            </a:extLst>
          </p:cNvPr>
          <p:cNvSpPr>
            <a:spLocks noGrp="1"/>
          </p:cNvSpPr>
          <p:nvPr>
            <p:ph type="sldNum" sz="quarter" idx="12"/>
          </p:nvPr>
        </p:nvSpPr>
        <p:spPr/>
        <p:txBody>
          <a:bodyPr/>
          <a:lstStyle/>
          <a:p>
            <a:fld id="{0F408A5D-059A-A247-8344-29C129C8EF29}" type="slidenum">
              <a:rPr lang="en-US" smtClean="0"/>
              <a:pPr/>
              <a:t>‹#›</a:t>
            </a:fld>
            <a:endParaRPr lang="en-US" dirty="0"/>
          </a:p>
        </p:txBody>
      </p:sp>
    </p:spTree>
    <p:extLst>
      <p:ext uri="{BB962C8B-B14F-4D97-AF65-F5344CB8AC3E}">
        <p14:creationId xmlns:p14="http://schemas.microsoft.com/office/powerpoint/2010/main" val="2960571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845B6D-5702-EB41-BD5B-A2026290BBE2}"/>
              </a:ext>
            </a:extLst>
          </p:cNvPr>
          <p:cNvSpPr>
            <a:spLocks noGrp="1"/>
          </p:cNvSpPr>
          <p:nvPr>
            <p:ph type="title"/>
          </p:nvPr>
        </p:nvSpPr>
        <p:spPr>
          <a:xfrm>
            <a:off x="831850" y="1709738"/>
            <a:ext cx="10515600" cy="2852737"/>
          </a:xfrm>
          <a:prstGeom prst="rect">
            <a:avLst/>
          </a:prstGeom>
        </p:spPr>
        <p:txBody>
          <a:bodyPr anchor="b"/>
          <a:lstStyle>
            <a:lvl1pPr>
              <a:defRPr sz="6000"/>
            </a:lvl1pPr>
          </a:lstStyle>
          <a:p>
            <a:r>
              <a:rPr lang="en-US" dirty="0"/>
              <a:t>Click to edit Master title style</a:t>
            </a:r>
          </a:p>
        </p:txBody>
      </p:sp>
      <p:sp>
        <p:nvSpPr>
          <p:cNvPr id="3" name="Text Placeholder 2">
            <a:extLst>
              <a:ext uri="{FF2B5EF4-FFF2-40B4-BE49-F238E27FC236}">
                <a16:creationId xmlns:a16="http://schemas.microsoft.com/office/drawing/2014/main" id="{2A55E5EB-D470-424D-B29E-DD801C3221E2}"/>
              </a:ext>
            </a:extLst>
          </p:cNvPr>
          <p:cNvSpPr>
            <a:spLocks noGrp="1"/>
          </p:cNvSpPr>
          <p:nvPr>
            <p:ph type="body" idx="1"/>
          </p:nvPr>
        </p:nvSpPr>
        <p:spPr>
          <a:xfrm>
            <a:off x="906086" y="4589463"/>
            <a:ext cx="10441363" cy="1500187"/>
          </a:xfrm>
          <a:prstGeom prst="rect">
            <a:avLst/>
          </a:prstGeom>
        </p:spPr>
        <p:txBody>
          <a:bodyPr/>
          <a:lstStyle>
            <a:lvl1pPr marL="0" indent="0">
              <a:buNone/>
              <a:defRPr sz="240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8" name="Footer Placeholder 7">
            <a:extLst>
              <a:ext uri="{FF2B5EF4-FFF2-40B4-BE49-F238E27FC236}">
                <a16:creationId xmlns:a16="http://schemas.microsoft.com/office/drawing/2014/main" id="{AA28F8C4-A416-6D47-B14B-F464C35985E9}"/>
              </a:ext>
            </a:extLst>
          </p:cNvPr>
          <p:cNvSpPr>
            <a:spLocks noGrp="1"/>
          </p:cNvSpPr>
          <p:nvPr>
            <p:ph type="ftr" sz="quarter" idx="11"/>
          </p:nvPr>
        </p:nvSpPr>
        <p:spPr/>
        <p:txBody>
          <a:bodyPr/>
          <a:lstStyle/>
          <a:p>
            <a:r>
              <a:rPr lang="en-US"/>
              <a:t>Teaching Tool 2 - Leader Role</a:t>
            </a:r>
            <a:endParaRPr lang="en-US" dirty="0"/>
          </a:p>
        </p:txBody>
      </p:sp>
      <p:sp>
        <p:nvSpPr>
          <p:cNvPr id="9" name="Slide Number Placeholder 8">
            <a:extLst>
              <a:ext uri="{FF2B5EF4-FFF2-40B4-BE49-F238E27FC236}">
                <a16:creationId xmlns:a16="http://schemas.microsoft.com/office/drawing/2014/main" id="{0AC3095E-FADF-A540-82A8-4DA001290018}"/>
              </a:ext>
            </a:extLst>
          </p:cNvPr>
          <p:cNvSpPr>
            <a:spLocks noGrp="1"/>
          </p:cNvSpPr>
          <p:nvPr>
            <p:ph type="sldNum" sz="quarter" idx="12"/>
          </p:nvPr>
        </p:nvSpPr>
        <p:spPr/>
        <p:txBody>
          <a:bodyPr/>
          <a:lstStyle/>
          <a:p>
            <a:fld id="{0F408A5D-059A-A247-8344-29C129C8EF29}" type="slidenum">
              <a:rPr lang="en-US" smtClean="0"/>
              <a:pPr/>
              <a:t>‹#›</a:t>
            </a:fld>
            <a:endParaRPr lang="en-US" dirty="0"/>
          </a:p>
        </p:txBody>
      </p:sp>
      <p:sp>
        <p:nvSpPr>
          <p:cNvPr id="6" name="Rectangle 5">
            <a:extLst>
              <a:ext uri="{FF2B5EF4-FFF2-40B4-BE49-F238E27FC236}">
                <a16:creationId xmlns:a16="http://schemas.microsoft.com/office/drawing/2014/main" id="{61651BDD-D095-574E-8568-6D2F71C0E908}"/>
              </a:ext>
            </a:extLst>
          </p:cNvPr>
          <p:cNvSpPr/>
          <p:nvPr userDrawn="1"/>
        </p:nvSpPr>
        <p:spPr>
          <a:xfrm>
            <a:off x="0" y="3674225"/>
            <a:ext cx="11347450" cy="814647"/>
          </a:xfrm>
          <a:prstGeom prst="rect">
            <a:avLst/>
          </a:prstGeom>
          <a:solidFill>
            <a:schemeClr val="accent5">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5"/>
              </a:solidFill>
            </a:endParaRPr>
          </a:p>
        </p:txBody>
      </p:sp>
    </p:spTree>
    <p:extLst>
      <p:ext uri="{BB962C8B-B14F-4D97-AF65-F5344CB8AC3E}">
        <p14:creationId xmlns:p14="http://schemas.microsoft.com/office/powerpoint/2010/main" val="29754571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2">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845B6D-5702-EB41-BD5B-A2026290BBE2}"/>
              </a:ext>
            </a:extLst>
          </p:cNvPr>
          <p:cNvSpPr>
            <a:spLocks noGrp="1"/>
          </p:cNvSpPr>
          <p:nvPr>
            <p:ph type="title"/>
          </p:nvPr>
        </p:nvSpPr>
        <p:spPr>
          <a:xfrm>
            <a:off x="831850" y="1709738"/>
            <a:ext cx="10515600" cy="2852737"/>
          </a:xfrm>
          <a:prstGeom prst="rect">
            <a:avLst/>
          </a:prstGeom>
        </p:spPr>
        <p:txBody>
          <a:bodyPr anchor="b"/>
          <a:lstStyle>
            <a:lvl1pPr>
              <a:defRPr sz="6000"/>
            </a:lvl1pPr>
          </a:lstStyle>
          <a:p>
            <a:r>
              <a:rPr lang="en-US" dirty="0"/>
              <a:t>Click to edit Master title style</a:t>
            </a:r>
          </a:p>
        </p:txBody>
      </p:sp>
      <p:sp>
        <p:nvSpPr>
          <p:cNvPr id="3" name="Text Placeholder 2">
            <a:extLst>
              <a:ext uri="{FF2B5EF4-FFF2-40B4-BE49-F238E27FC236}">
                <a16:creationId xmlns:a16="http://schemas.microsoft.com/office/drawing/2014/main" id="{2A55E5EB-D470-424D-B29E-DD801C3221E2}"/>
              </a:ext>
            </a:extLst>
          </p:cNvPr>
          <p:cNvSpPr>
            <a:spLocks noGrp="1"/>
          </p:cNvSpPr>
          <p:nvPr>
            <p:ph type="body" idx="1"/>
          </p:nvPr>
        </p:nvSpPr>
        <p:spPr>
          <a:xfrm>
            <a:off x="906087" y="4589463"/>
            <a:ext cx="10441363" cy="1500187"/>
          </a:xfrm>
          <a:prstGeom prst="rect">
            <a:avLst/>
          </a:prstGeom>
        </p:spPr>
        <p:txBody>
          <a:bodyPr/>
          <a:lstStyle>
            <a:lvl1pPr marL="0" indent="0">
              <a:buNone/>
              <a:defRPr sz="240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8" name="Footer Placeholder 7">
            <a:extLst>
              <a:ext uri="{FF2B5EF4-FFF2-40B4-BE49-F238E27FC236}">
                <a16:creationId xmlns:a16="http://schemas.microsoft.com/office/drawing/2014/main" id="{AA28F8C4-A416-6D47-B14B-F464C35985E9}"/>
              </a:ext>
            </a:extLst>
          </p:cNvPr>
          <p:cNvSpPr>
            <a:spLocks noGrp="1"/>
          </p:cNvSpPr>
          <p:nvPr>
            <p:ph type="ftr" sz="quarter" idx="11"/>
          </p:nvPr>
        </p:nvSpPr>
        <p:spPr/>
        <p:txBody>
          <a:bodyPr/>
          <a:lstStyle/>
          <a:p>
            <a:r>
              <a:rPr lang="en-US"/>
              <a:t>Teaching Tool 2 - Leader Role</a:t>
            </a:r>
            <a:endParaRPr lang="en-US" dirty="0"/>
          </a:p>
        </p:txBody>
      </p:sp>
      <p:sp>
        <p:nvSpPr>
          <p:cNvPr id="9" name="Slide Number Placeholder 8">
            <a:extLst>
              <a:ext uri="{FF2B5EF4-FFF2-40B4-BE49-F238E27FC236}">
                <a16:creationId xmlns:a16="http://schemas.microsoft.com/office/drawing/2014/main" id="{0AC3095E-FADF-A540-82A8-4DA001290018}"/>
              </a:ext>
            </a:extLst>
          </p:cNvPr>
          <p:cNvSpPr>
            <a:spLocks noGrp="1"/>
          </p:cNvSpPr>
          <p:nvPr>
            <p:ph type="sldNum" sz="quarter" idx="12"/>
          </p:nvPr>
        </p:nvSpPr>
        <p:spPr/>
        <p:txBody>
          <a:bodyPr/>
          <a:lstStyle/>
          <a:p>
            <a:fld id="{0F408A5D-059A-A247-8344-29C129C8EF29}" type="slidenum">
              <a:rPr lang="en-US" smtClean="0"/>
              <a:pPr/>
              <a:t>‹#›</a:t>
            </a:fld>
            <a:endParaRPr lang="en-US" dirty="0"/>
          </a:p>
        </p:txBody>
      </p:sp>
    </p:spTree>
    <p:extLst>
      <p:ext uri="{BB962C8B-B14F-4D97-AF65-F5344CB8AC3E}">
        <p14:creationId xmlns:p14="http://schemas.microsoft.com/office/powerpoint/2010/main" val="22753520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525FC0-6196-894E-8A64-170C07D85E1B}"/>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p>
        </p:txBody>
      </p:sp>
      <p:sp>
        <p:nvSpPr>
          <p:cNvPr id="3" name="Content Placeholder 2">
            <a:extLst>
              <a:ext uri="{FF2B5EF4-FFF2-40B4-BE49-F238E27FC236}">
                <a16:creationId xmlns:a16="http://schemas.microsoft.com/office/drawing/2014/main" id="{BACD3D25-205D-3944-962E-9CBA893081E5}"/>
              </a:ext>
            </a:extLst>
          </p:cNvPr>
          <p:cNvSpPr>
            <a:spLocks noGrp="1"/>
          </p:cNvSpPr>
          <p:nvPr>
            <p:ph sz="half" idx="1"/>
          </p:nvPr>
        </p:nvSpPr>
        <p:spPr>
          <a:xfrm>
            <a:off x="838200" y="1825625"/>
            <a:ext cx="5181600" cy="435133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DF981C5-57EC-8444-B397-BAB5AEF5D23A}"/>
              </a:ext>
            </a:extLst>
          </p:cNvPr>
          <p:cNvSpPr>
            <a:spLocks noGrp="1"/>
          </p:cNvSpPr>
          <p:nvPr>
            <p:ph sz="half" idx="2"/>
          </p:nvPr>
        </p:nvSpPr>
        <p:spPr>
          <a:xfrm>
            <a:off x="6172200" y="1825625"/>
            <a:ext cx="5181600" cy="435133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Footer Placeholder 8">
            <a:extLst>
              <a:ext uri="{FF2B5EF4-FFF2-40B4-BE49-F238E27FC236}">
                <a16:creationId xmlns:a16="http://schemas.microsoft.com/office/drawing/2014/main" id="{09B1C2F5-9B3F-A443-B237-E6F4B8AC50F4}"/>
              </a:ext>
            </a:extLst>
          </p:cNvPr>
          <p:cNvSpPr>
            <a:spLocks noGrp="1"/>
          </p:cNvSpPr>
          <p:nvPr>
            <p:ph type="ftr" sz="quarter" idx="11"/>
          </p:nvPr>
        </p:nvSpPr>
        <p:spPr/>
        <p:txBody>
          <a:bodyPr/>
          <a:lstStyle/>
          <a:p>
            <a:r>
              <a:rPr lang="en-US"/>
              <a:t>Teaching Tool 2 - Leader Role</a:t>
            </a:r>
            <a:endParaRPr lang="en-US" dirty="0"/>
          </a:p>
        </p:txBody>
      </p:sp>
      <p:sp>
        <p:nvSpPr>
          <p:cNvPr id="10" name="Slide Number Placeholder 9">
            <a:extLst>
              <a:ext uri="{FF2B5EF4-FFF2-40B4-BE49-F238E27FC236}">
                <a16:creationId xmlns:a16="http://schemas.microsoft.com/office/drawing/2014/main" id="{575194DF-99B9-484E-B2FD-69F7877A5209}"/>
              </a:ext>
            </a:extLst>
          </p:cNvPr>
          <p:cNvSpPr>
            <a:spLocks noGrp="1"/>
          </p:cNvSpPr>
          <p:nvPr>
            <p:ph type="sldNum" sz="quarter" idx="12"/>
          </p:nvPr>
        </p:nvSpPr>
        <p:spPr/>
        <p:txBody>
          <a:bodyPr/>
          <a:lstStyle/>
          <a:p>
            <a:fld id="{0F408A5D-059A-A247-8344-29C129C8EF29}" type="slidenum">
              <a:rPr lang="en-US" smtClean="0"/>
              <a:pPr/>
              <a:t>‹#›</a:t>
            </a:fld>
            <a:endParaRPr lang="en-US" dirty="0"/>
          </a:p>
        </p:txBody>
      </p:sp>
    </p:spTree>
    <p:extLst>
      <p:ext uri="{BB962C8B-B14F-4D97-AF65-F5344CB8AC3E}">
        <p14:creationId xmlns:p14="http://schemas.microsoft.com/office/powerpoint/2010/main" val="5527249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154F76-AF8A-314A-8B05-7E9E2B528FAF}"/>
              </a:ext>
            </a:extLst>
          </p:cNvPr>
          <p:cNvSpPr>
            <a:spLocks noGrp="1"/>
          </p:cNvSpPr>
          <p:nvPr>
            <p:ph type="title"/>
          </p:nvPr>
        </p:nvSpPr>
        <p:spPr>
          <a:xfrm>
            <a:off x="839788" y="365125"/>
            <a:ext cx="10515600" cy="1325563"/>
          </a:xfrm>
          <a:prstGeom prst="rect">
            <a:avLst/>
          </a:prstGeom>
        </p:spPr>
        <p:txBody>
          <a:bodyPr/>
          <a:lstStyle/>
          <a:p>
            <a:r>
              <a:rPr lang="en-US"/>
              <a:t>Click to edit Master title style</a:t>
            </a:r>
          </a:p>
        </p:txBody>
      </p:sp>
      <p:sp>
        <p:nvSpPr>
          <p:cNvPr id="3" name="Text Placeholder 2">
            <a:extLst>
              <a:ext uri="{FF2B5EF4-FFF2-40B4-BE49-F238E27FC236}">
                <a16:creationId xmlns:a16="http://schemas.microsoft.com/office/drawing/2014/main" id="{60F8F598-D65A-DF43-A53B-C54AE57A6ACB}"/>
              </a:ext>
            </a:extLst>
          </p:cNvPr>
          <p:cNvSpPr>
            <a:spLocks noGrp="1"/>
          </p:cNvSpPr>
          <p:nvPr>
            <p:ph type="body" idx="1"/>
          </p:nvPr>
        </p:nvSpPr>
        <p:spPr>
          <a:xfrm>
            <a:off x="839788" y="1681163"/>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07CA1790-4832-A64D-A01A-3C3E57669EB5}"/>
              </a:ext>
            </a:extLst>
          </p:cNvPr>
          <p:cNvSpPr>
            <a:spLocks noGrp="1"/>
          </p:cNvSpPr>
          <p:nvPr>
            <p:ph sz="half" idx="2"/>
          </p:nvPr>
        </p:nvSpPr>
        <p:spPr>
          <a:xfrm>
            <a:off x="839788" y="2505075"/>
            <a:ext cx="5157787" cy="368458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7FD5BB6-193F-B34E-9884-12552D786A53}"/>
              </a:ext>
            </a:extLst>
          </p:cNvPr>
          <p:cNvSpPr>
            <a:spLocks noGrp="1"/>
          </p:cNvSpPr>
          <p:nvPr>
            <p:ph type="body" sz="quarter" idx="3"/>
          </p:nvPr>
        </p:nvSpPr>
        <p:spPr>
          <a:xfrm>
            <a:off x="6172200" y="1681163"/>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54ADE333-2DB9-2940-BB65-68C125593CDC}"/>
              </a:ext>
            </a:extLst>
          </p:cNvPr>
          <p:cNvSpPr>
            <a:spLocks noGrp="1"/>
          </p:cNvSpPr>
          <p:nvPr>
            <p:ph sz="quarter" idx="4"/>
          </p:nvPr>
        </p:nvSpPr>
        <p:spPr>
          <a:xfrm>
            <a:off x="6172200" y="2505075"/>
            <a:ext cx="5183188" cy="368458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Footer Placeholder 10">
            <a:extLst>
              <a:ext uri="{FF2B5EF4-FFF2-40B4-BE49-F238E27FC236}">
                <a16:creationId xmlns:a16="http://schemas.microsoft.com/office/drawing/2014/main" id="{7516C295-4C34-3E49-9663-F94D634C6D40}"/>
              </a:ext>
            </a:extLst>
          </p:cNvPr>
          <p:cNvSpPr>
            <a:spLocks noGrp="1"/>
          </p:cNvSpPr>
          <p:nvPr>
            <p:ph type="ftr" sz="quarter" idx="11"/>
          </p:nvPr>
        </p:nvSpPr>
        <p:spPr/>
        <p:txBody>
          <a:bodyPr/>
          <a:lstStyle/>
          <a:p>
            <a:r>
              <a:rPr lang="en-US"/>
              <a:t>Teaching Tool 2 - Leader Role</a:t>
            </a:r>
            <a:endParaRPr lang="en-US" dirty="0"/>
          </a:p>
        </p:txBody>
      </p:sp>
      <p:sp>
        <p:nvSpPr>
          <p:cNvPr id="12" name="Slide Number Placeholder 11">
            <a:extLst>
              <a:ext uri="{FF2B5EF4-FFF2-40B4-BE49-F238E27FC236}">
                <a16:creationId xmlns:a16="http://schemas.microsoft.com/office/drawing/2014/main" id="{6E9E1A2A-F71F-D84E-9BB6-C3F977B57BE4}"/>
              </a:ext>
            </a:extLst>
          </p:cNvPr>
          <p:cNvSpPr>
            <a:spLocks noGrp="1"/>
          </p:cNvSpPr>
          <p:nvPr>
            <p:ph type="sldNum" sz="quarter" idx="12"/>
          </p:nvPr>
        </p:nvSpPr>
        <p:spPr/>
        <p:txBody>
          <a:bodyPr/>
          <a:lstStyle/>
          <a:p>
            <a:fld id="{0F408A5D-059A-A247-8344-29C129C8EF29}" type="slidenum">
              <a:rPr lang="en-US" smtClean="0"/>
              <a:pPr/>
              <a:t>‹#›</a:t>
            </a:fld>
            <a:endParaRPr lang="en-US" dirty="0"/>
          </a:p>
        </p:txBody>
      </p:sp>
    </p:spTree>
    <p:extLst>
      <p:ext uri="{BB962C8B-B14F-4D97-AF65-F5344CB8AC3E}">
        <p14:creationId xmlns:p14="http://schemas.microsoft.com/office/powerpoint/2010/main" val="13926608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073A52-2D72-504C-8315-DDE9EF50829A}"/>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p>
        </p:txBody>
      </p:sp>
      <p:sp>
        <p:nvSpPr>
          <p:cNvPr id="7" name="Footer Placeholder 6">
            <a:extLst>
              <a:ext uri="{FF2B5EF4-FFF2-40B4-BE49-F238E27FC236}">
                <a16:creationId xmlns:a16="http://schemas.microsoft.com/office/drawing/2014/main" id="{40E4E35C-0EA5-E64B-962F-22874275001D}"/>
              </a:ext>
            </a:extLst>
          </p:cNvPr>
          <p:cNvSpPr>
            <a:spLocks noGrp="1"/>
          </p:cNvSpPr>
          <p:nvPr>
            <p:ph type="ftr" sz="quarter" idx="11"/>
          </p:nvPr>
        </p:nvSpPr>
        <p:spPr/>
        <p:txBody>
          <a:bodyPr/>
          <a:lstStyle/>
          <a:p>
            <a:r>
              <a:rPr lang="en-US"/>
              <a:t>Teaching Tool 2 - Leader Role</a:t>
            </a:r>
            <a:endParaRPr lang="en-US" dirty="0"/>
          </a:p>
        </p:txBody>
      </p:sp>
      <p:sp>
        <p:nvSpPr>
          <p:cNvPr id="8" name="Slide Number Placeholder 7">
            <a:extLst>
              <a:ext uri="{FF2B5EF4-FFF2-40B4-BE49-F238E27FC236}">
                <a16:creationId xmlns:a16="http://schemas.microsoft.com/office/drawing/2014/main" id="{C940A6AF-2583-B146-A921-C354741E07F4}"/>
              </a:ext>
            </a:extLst>
          </p:cNvPr>
          <p:cNvSpPr>
            <a:spLocks noGrp="1"/>
          </p:cNvSpPr>
          <p:nvPr>
            <p:ph type="sldNum" sz="quarter" idx="12"/>
          </p:nvPr>
        </p:nvSpPr>
        <p:spPr/>
        <p:txBody>
          <a:bodyPr/>
          <a:lstStyle/>
          <a:p>
            <a:fld id="{0F408A5D-059A-A247-8344-29C129C8EF29}" type="slidenum">
              <a:rPr lang="en-US" smtClean="0"/>
              <a:pPr/>
              <a:t>‹#›</a:t>
            </a:fld>
            <a:endParaRPr lang="en-US" dirty="0"/>
          </a:p>
        </p:txBody>
      </p:sp>
    </p:spTree>
    <p:extLst>
      <p:ext uri="{BB962C8B-B14F-4D97-AF65-F5344CB8AC3E}">
        <p14:creationId xmlns:p14="http://schemas.microsoft.com/office/powerpoint/2010/main" val="1145212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ntent Only">
    <p:spTree>
      <p:nvGrpSpPr>
        <p:cNvPr id="1" name=""/>
        <p:cNvGrpSpPr/>
        <p:nvPr/>
      </p:nvGrpSpPr>
      <p:grpSpPr>
        <a:xfrm>
          <a:off x="0" y="0"/>
          <a:ext cx="0" cy="0"/>
          <a:chOff x="0" y="0"/>
          <a:chExt cx="0" cy="0"/>
        </a:xfrm>
      </p:grpSpPr>
      <p:sp>
        <p:nvSpPr>
          <p:cNvPr id="13" name="Content Placeholder 2">
            <a:extLst>
              <a:ext uri="{FF2B5EF4-FFF2-40B4-BE49-F238E27FC236}">
                <a16:creationId xmlns:a16="http://schemas.microsoft.com/office/drawing/2014/main" id="{DDA9E6DF-C45D-D341-8CD4-66D7C21FD5E8}"/>
              </a:ext>
            </a:extLst>
          </p:cNvPr>
          <p:cNvSpPr>
            <a:spLocks noGrp="1"/>
          </p:cNvSpPr>
          <p:nvPr>
            <p:ph idx="1"/>
          </p:nvPr>
        </p:nvSpPr>
        <p:spPr>
          <a:xfrm>
            <a:off x="838200" y="1825625"/>
            <a:ext cx="10515600" cy="4351338"/>
          </a:xfrm>
          <a:prstGeom prst="rect">
            <a:avLst/>
          </a:prstGeom>
        </p:spPr>
        <p:txBody>
          <a:bodyPr/>
          <a:lstStyle>
            <a:lvl1pPr marL="0" indent="0">
              <a:spcBef>
                <a:spcPts val="1600"/>
              </a:spcBef>
              <a:buNone/>
              <a:defRPr/>
            </a:lvl1pPr>
            <a:lvl2pPr marL="457200" indent="0">
              <a:spcBef>
                <a:spcPts val="1100"/>
              </a:spcBef>
              <a:buClr>
                <a:schemeClr val="accent3"/>
              </a:buClr>
              <a:buNone/>
              <a:defRPr/>
            </a:lvl2pPr>
            <a:lvl3pPr marL="914400" indent="0">
              <a:spcBef>
                <a:spcPts val="1100"/>
              </a:spcBef>
              <a:buClr>
                <a:schemeClr val="tx2"/>
              </a:buClr>
              <a:buNone/>
              <a:defRPr/>
            </a:lvl3pPr>
            <a:lvl4pPr marL="1371600" indent="0">
              <a:spcBef>
                <a:spcPts val="1100"/>
              </a:spcBef>
              <a:buClr>
                <a:schemeClr val="bg2">
                  <a:lumMod val="25000"/>
                </a:schemeClr>
              </a:buClr>
              <a:buNone/>
              <a:defRPr/>
            </a:lvl4pPr>
            <a:lvl5pPr marL="1828800" indent="0">
              <a:spcBef>
                <a:spcPts val="1100"/>
              </a:spcBef>
              <a:buClr>
                <a:schemeClr val="bg2">
                  <a:lumMod val="25000"/>
                </a:schemeClr>
              </a:buClr>
              <a:buNone/>
              <a:defRPr/>
            </a:lvl5pPr>
          </a:lstStyle>
          <a:p>
            <a:pPr lvl="0"/>
            <a:r>
              <a:rPr lang="en-US" dirty="0"/>
              <a:t>Edit Master text styles</a:t>
            </a:r>
          </a:p>
        </p:txBody>
      </p:sp>
      <p:sp>
        <p:nvSpPr>
          <p:cNvPr id="3" name="Footer Placeholder 2">
            <a:extLst>
              <a:ext uri="{FF2B5EF4-FFF2-40B4-BE49-F238E27FC236}">
                <a16:creationId xmlns:a16="http://schemas.microsoft.com/office/drawing/2014/main" id="{3661952D-288C-0244-AF97-004A46479DD4}"/>
              </a:ext>
            </a:extLst>
          </p:cNvPr>
          <p:cNvSpPr>
            <a:spLocks noGrp="1"/>
          </p:cNvSpPr>
          <p:nvPr>
            <p:ph type="ftr" sz="quarter" idx="11"/>
          </p:nvPr>
        </p:nvSpPr>
        <p:spPr/>
        <p:txBody>
          <a:bodyPr/>
          <a:lstStyle/>
          <a:p>
            <a:r>
              <a:rPr lang="en-US"/>
              <a:t>Teaching Tool 2 - Leader Role</a:t>
            </a:r>
            <a:endParaRPr lang="en-US" dirty="0"/>
          </a:p>
        </p:txBody>
      </p:sp>
      <p:sp>
        <p:nvSpPr>
          <p:cNvPr id="4" name="Slide Number Placeholder 3">
            <a:extLst>
              <a:ext uri="{FF2B5EF4-FFF2-40B4-BE49-F238E27FC236}">
                <a16:creationId xmlns:a16="http://schemas.microsoft.com/office/drawing/2014/main" id="{B9955E07-C33D-7D45-AD5F-44FE4742C4EB}"/>
              </a:ext>
            </a:extLst>
          </p:cNvPr>
          <p:cNvSpPr>
            <a:spLocks noGrp="1"/>
          </p:cNvSpPr>
          <p:nvPr>
            <p:ph type="sldNum" sz="quarter" idx="12"/>
          </p:nvPr>
        </p:nvSpPr>
        <p:spPr/>
        <p:txBody>
          <a:bodyPr/>
          <a:lstStyle/>
          <a:p>
            <a:fld id="{0F408A5D-059A-A247-8344-29C129C8EF29}" type="slidenum">
              <a:rPr lang="en-US" smtClean="0"/>
              <a:pPr/>
              <a:t>‹#›</a:t>
            </a:fld>
            <a:endParaRPr lang="en-US" dirty="0"/>
          </a:p>
        </p:txBody>
      </p:sp>
    </p:spTree>
    <p:extLst>
      <p:ext uri="{BB962C8B-B14F-4D97-AF65-F5344CB8AC3E}">
        <p14:creationId xmlns:p14="http://schemas.microsoft.com/office/powerpoint/2010/main" val="36116511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20D6D8F-B1D3-FA4A-9E16-E45F5D59EFA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Autofit/>
          </a:bodyPr>
          <a:lstStyle/>
          <a:p>
            <a:r>
              <a:rPr lang="en-US" dirty="0"/>
              <a:t>Click to edit Master title style</a:t>
            </a:r>
          </a:p>
        </p:txBody>
      </p:sp>
      <p:sp>
        <p:nvSpPr>
          <p:cNvPr id="3" name="Text Placeholder 2">
            <a:extLst>
              <a:ext uri="{FF2B5EF4-FFF2-40B4-BE49-F238E27FC236}">
                <a16:creationId xmlns:a16="http://schemas.microsoft.com/office/drawing/2014/main" id="{D0F05931-36CF-BD4A-BA02-41FF3A41C9E5}"/>
              </a:ext>
            </a:extLst>
          </p:cNvPr>
          <p:cNvSpPr>
            <a:spLocks noGrp="1"/>
          </p:cNvSpPr>
          <p:nvPr>
            <p:ph type="body" idx="1"/>
          </p:nvPr>
        </p:nvSpPr>
        <p:spPr>
          <a:xfrm>
            <a:off x="838200" y="1825625"/>
            <a:ext cx="10515600" cy="4351338"/>
          </a:xfrm>
          <a:prstGeom prst="rect">
            <a:avLst/>
          </a:prstGeom>
        </p:spPr>
        <p:txBody>
          <a:bodyPr vert="horz" lIns="91440" tIns="45720" rIns="91440" bIns="45720" rtlCol="0">
            <a:no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a:extLst>
              <a:ext uri="{FF2B5EF4-FFF2-40B4-BE49-F238E27FC236}">
                <a16:creationId xmlns:a16="http://schemas.microsoft.com/office/drawing/2014/main" id="{C9091326-D4DF-4A44-A729-97FEF6FEDD55}"/>
              </a:ext>
            </a:extLst>
          </p:cNvPr>
          <p:cNvSpPr>
            <a:spLocks noGrp="1"/>
          </p:cNvSpPr>
          <p:nvPr>
            <p:ph type="ftr" sz="quarter" idx="3"/>
          </p:nvPr>
        </p:nvSpPr>
        <p:spPr>
          <a:xfrm>
            <a:off x="1292202" y="6532831"/>
            <a:ext cx="4052882" cy="317852"/>
          </a:xfrm>
          <a:prstGeom prst="rect">
            <a:avLst/>
          </a:prstGeom>
        </p:spPr>
        <p:txBody>
          <a:bodyPr vert="horz" lIns="91440" tIns="45720" rIns="91440" bIns="45720" rtlCol="0" anchor="t" anchorCtr="0"/>
          <a:lstStyle>
            <a:lvl1pPr algn="ctr">
              <a:defRPr sz="1200">
                <a:solidFill>
                  <a:schemeClr val="bg2">
                    <a:lumMod val="50000"/>
                  </a:schemeClr>
                </a:solidFill>
              </a:defRPr>
            </a:lvl1pPr>
          </a:lstStyle>
          <a:p>
            <a:r>
              <a:rPr lang="en-US"/>
              <a:t>Teaching Tool 2 - Leader Role</a:t>
            </a:r>
            <a:endParaRPr lang="en-US" dirty="0"/>
          </a:p>
        </p:txBody>
      </p:sp>
      <p:sp>
        <p:nvSpPr>
          <p:cNvPr id="6" name="Slide Number Placeholder 5">
            <a:extLst>
              <a:ext uri="{FF2B5EF4-FFF2-40B4-BE49-F238E27FC236}">
                <a16:creationId xmlns:a16="http://schemas.microsoft.com/office/drawing/2014/main" id="{55BF853C-E04D-9A4E-A9E5-C2414B839946}"/>
              </a:ext>
            </a:extLst>
          </p:cNvPr>
          <p:cNvSpPr>
            <a:spLocks noGrp="1"/>
          </p:cNvSpPr>
          <p:nvPr>
            <p:ph type="sldNum" sz="quarter" idx="4"/>
          </p:nvPr>
        </p:nvSpPr>
        <p:spPr>
          <a:xfrm>
            <a:off x="11353799" y="6532831"/>
            <a:ext cx="626163" cy="317851"/>
          </a:xfrm>
          <a:prstGeom prst="rect">
            <a:avLst/>
          </a:prstGeom>
        </p:spPr>
        <p:txBody>
          <a:bodyPr vert="horz" lIns="91440" tIns="45720" rIns="91440" bIns="45720" rtlCol="0" anchor="t" anchorCtr="0"/>
          <a:lstStyle>
            <a:lvl1pPr algn="r">
              <a:defRPr sz="1000">
                <a:solidFill>
                  <a:schemeClr val="tx2"/>
                </a:solidFill>
              </a:defRPr>
            </a:lvl1pPr>
          </a:lstStyle>
          <a:p>
            <a:fld id="{0F408A5D-059A-A247-8344-29C129C8EF29}" type="slidenum">
              <a:rPr lang="en-US" smtClean="0"/>
              <a:pPr/>
              <a:t>‹#›</a:t>
            </a:fld>
            <a:endParaRPr lang="en-US" dirty="0"/>
          </a:p>
        </p:txBody>
      </p:sp>
      <p:pic>
        <p:nvPicPr>
          <p:cNvPr id="10" name="Picture 9">
            <a:extLst>
              <a:ext uri="{FF2B5EF4-FFF2-40B4-BE49-F238E27FC236}">
                <a16:creationId xmlns:a16="http://schemas.microsoft.com/office/drawing/2014/main" id="{B88F8C66-7A30-6D43-94F4-A2A315E28EC7}"/>
              </a:ext>
            </a:extLst>
          </p:cNvPr>
          <p:cNvPicPr>
            <a:picLocks noChangeAspect="1"/>
          </p:cNvPicPr>
          <p:nvPr userDrawn="1"/>
        </p:nvPicPr>
        <p:blipFill>
          <a:blip r:embed="rId15"/>
          <a:stretch>
            <a:fillRect/>
          </a:stretch>
        </p:blipFill>
        <p:spPr>
          <a:xfrm>
            <a:off x="11582226" y="149141"/>
            <a:ext cx="414328" cy="756947"/>
          </a:xfrm>
          <a:prstGeom prst="rect">
            <a:avLst/>
          </a:prstGeom>
        </p:spPr>
      </p:pic>
      <p:pic>
        <p:nvPicPr>
          <p:cNvPr id="32" name="Picture 31">
            <a:extLst>
              <a:ext uri="{FF2B5EF4-FFF2-40B4-BE49-F238E27FC236}">
                <a16:creationId xmlns:a16="http://schemas.microsoft.com/office/drawing/2014/main" id="{DA5D38A6-7E75-1647-BF52-44A75C978B11}"/>
              </a:ext>
            </a:extLst>
          </p:cNvPr>
          <p:cNvPicPr>
            <a:picLocks noChangeAspect="1"/>
          </p:cNvPicPr>
          <p:nvPr userDrawn="1"/>
        </p:nvPicPr>
        <p:blipFill>
          <a:blip r:embed="rId16"/>
          <a:stretch>
            <a:fillRect/>
          </a:stretch>
        </p:blipFill>
        <p:spPr>
          <a:xfrm>
            <a:off x="317451" y="6532831"/>
            <a:ext cx="815840" cy="339933"/>
          </a:xfrm>
          <a:prstGeom prst="rect">
            <a:avLst/>
          </a:prstGeom>
        </p:spPr>
      </p:pic>
      <p:sp>
        <p:nvSpPr>
          <p:cNvPr id="33" name="Rectangle 32">
            <a:extLst>
              <a:ext uri="{FF2B5EF4-FFF2-40B4-BE49-F238E27FC236}">
                <a16:creationId xmlns:a16="http://schemas.microsoft.com/office/drawing/2014/main" id="{05F6A309-F3AB-E848-A606-843297B5CA2E}"/>
              </a:ext>
            </a:extLst>
          </p:cNvPr>
          <p:cNvSpPr/>
          <p:nvPr userDrawn="1"/>
        </p:nvSpPr>
        <p:spPr>
          <a:xfrm>
            <a:off x="5565913" y="6559544"/>
            <a:ext cx="5787887" cy="303282"/>
          </a:xfrm>
          <a:prstGeom prst="rect">
            <a:avLst/>
          </a:prstGeom>
          <a:gradFill>
            <a:gsLst>
              <a:gs pos="74000">
                <a:srgbClr val="C0E8EB"/>
              </a:gs>
              <a:gs pos="54000">
                <a:srgbClr val="80D1D6"/>
              </a:gs>
              <a:gs pos="0">
                <a:schemeClr val="accent5"/>
              </a:gs>
              <a:gs pos="100000">
                <a:schemeClr val="bg1"/>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2342272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9" r:id="rId4"/>
    <p:sldLayoutId id="2147483651" r:id="rId5"/>
    <p:sldLayoutId id="2147483652" r:id="rId6"/>
    <p:sldLayoutId id="2147483653" r:id="rId7"/>
    <p:sldLayoutId id="2147483654" r:id="rId8"/>
    <p:sldLayoutId id="2147483658" r:id="rId9"/>
    <p:sldLayoutId id="2147483656" r:id="rId10"/>
    <p:sldLayoutId id="2147483657" r:id="rId11"/>
    <p:sldLayoutId id="2147483655" r:id="rId12"/>
    <p:sldLayoutId id="2147483661" r:id="rId13"/>
  </p:sldLayoutIdLst>
  <p:hf hdr="0" dt="0"/>
  <p:txStyles>
    <p:titleStyle>
      <a:lvl1pPr algn="l" defTabSz="914400" rtl="0" eaLnBrk="1" latinLnBrk="0" hangingPunct="1">
        <a:lnSpc>
          <a:spcPct val="90000"/>
        </a:lnSpc>
        <a:spcBef>
          <a:spcPct val="0"/>
        </a:spcBef>
        <a:buNone/>
        <a:defRPr sz="4400" kern="1200">
          <a:solidFill>
            <a:schemeClr val="tx2"/>
          </a:solidFill>
          <a:latin typeface="+mj-lt"/>
          <a:ea typeface="+mj-ea"/>
          <a:cs typeface="+mj-cs"/>
        </a:defRPr>
      </a:lvl1pPr>
    </p:titleStyle>
    <p:bodyStyle>
      <a:lvl1pPr marL="228600" indent="-228600" algn="l" defTabSz="914400" rtl="0" eaLnBrk="1" latinLnBrk="0" hangingPunct="1">
        <a:lnSpc>
          <a:spcPct val="90000"/>
        </a:lnSpc>
        <a:spcBef>
          <a:spcPts val="1600"/>
        </a:spcBef>
        <a:buClr>
          <a:schemeClr val="accent1"/>
        </a:buClr>
        <a:buFont typeface="Arial" panose="020B0604020202020204" pitchFamily="34" charset="0"/>
        <a:buChar char="•"/>
        <a:defRPr sz="2800" kern="1200">
          <a:solidFill>
            <a:schemeClr val="bg2">
              <a:lumMod val="25000"/>
            </a:schemeClr>
          </a:solidFill>
          <a:latin typeface="+mn-lt"/>
          <a:ea typeface="+mn-ea"/>
          <a:cs typeface="+mn-cs"/>
        </a:defRPr>
      </a:lvl1pPr>
      <a:lvl2pPr marL="685800" indent="-228600" algn="l" defTabSz="914400" rtl="0" eaLnBrk="1" latinLnBrk="0" hangingPunct="1">
        <a:lnSpc>
          <a:spcPct val="90000"/>
        </a:lnSpc>
        <a:spcBef>
          <a:spcPts val="1100"/>
        </a:spcBef>
        <a:buClr>
          <a:schemeClr val="accent3"/>
        </a:buClr>
        <a:buFont typeface="Arial" panose="020B0604020202020204" pitchFamily="34" charset="0"/>
        <a:buChar char="•"/>
        <a:defRPr sz="2400" kern="1200">
          <a:solidFill>
            <a:schemeClr val="bg2">
              <a:lumMod val="25000"/>
            </a:schemeClr>
          </a:solidFill>
          <a:latin typeface="+mn-lt"/>
          <a:ea typeface="+mn-ea"/>
          <a:cs typeface="+mn-cs"/>
        </a:defRPr>
      </a:lvl2pPr>
      <a:lvl3pPr marL="1143000" indent="-228600" algn="l" defTabSz="914400" rtl="0" eaLnBrk="1" latinLnBrk="0" hangingPunct="1">
        <a:lnSpc>
          <a:spcPct val="90000"/>
        </a:lnSpc>
        <a:spcBef>
          <a:spcPts val="1100"/>
        </a:spcBef>
        <a:buClr>
          <a:schemeClr val="tx2"/>
        </a:buClr>
        <a:buFont typeface="Arial" panose="020B0604020202020204" pitchFamily="34" charset="0"/>
        <a:buChar char="•"/>
        <a:defRPr sz="2000" kern="1200">
          <a:solidFill>
            <a:schemeClr val="bg2">
              <a:lumMod val="25000"/>
            </a:schemeClr>
          </a:solidFill>
          <a:latin typeface="+mn-lt"/>
          <a:ea typeface="+mn-ea"/>
          <a:cs typeface="+mn-cs"/>
        </a:defRPr>
      </a:lvl3pPr>
      <a:lvl4pPr marL="1600200" indent="-228600" algn="l" defTabSz="914400" rtl="0" eaLnBrk="1" latinLnBrk="0" hangingPunct="1">
        <a:lnSpc>
          <a:spcPct val="90000"/>
        </a:lnSpc>
        <a:spcBef>
          <a:spcPts val="1100"/>
        </a:spcBef>
        <a:buClr>
          <a:schemeClr val="accent1"/>
        </a:buClr>
        <a:buSzPct val="90000"/>
        <a:buFont typeface="Courier New" panose="02070309020205020404" pitchFamily="49" charset="0"/>
        <a:buChar char="o"/>
        <a:defRPr sz="1800" kern="1200">
          <a:solidFill>
            <a:schemeClr val="bg2">
              <a:lumMod val="25000"/>
            </a:schemeClr>
          </a:solidFill>
          <a:latin typeface="+mn-lt"/>
          <a:ea typeface="+mn-ea"/>
          <a:cs typeface="+mn-cs"/>
        </a:defRPr>
      </a:lvl4pPr>
      <a:lvl5pPr marL="2057400" indent="-228600" algn="l" defTabSz="914400" rtl="0" eaLnBrk="1" latinLnBrk="0" hangingPunct="1">
        <a:lnSpc>
          <a:spcPct val="90000"/>
        </a:lnSpc>
        <a:spcBef>
          <a:spcPts val="1100"/>
        </a:spcBef>
        <a:buFont typeface="System Font Regular"/>
        <a:buChar char="–"/>
        <a:defRPr sz="1800" kern="1200">
          <a:solidFill>
            <a:schemeClr val="bg2">
              <a:lumMod val="2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www.institute.nhs.uk/quality%20and%20service%20improvement_tools/quality_and_service_improvement_tools/plan_do_study_act.html" TargetMode="External"/><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7.jpeg"/><Relationship Id="rId4" Type="http://schemas.openxmlformats.org/officeDocument/2006/relationships/image" Target="../media/image6.jpe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B42CD1-8AAB-674F-B83D-427B743302D6}"/>
              </a:ext>
            </a:extLst>
          </p:cNvPr>
          <p:cNvSpPr>
            <a:spLocks noGrp="1"/>
          </p:cNvSpPr>
          <p:nvPr>
            <p:ph type="ctrTitle"/>
          </p:nvPr>
        </p:nvSpPr>
        <p:spPr/>
        <p:txBody>
          <a:bodyPr/>
          <a:lstStyle/>
          <a:p>
            <a:r>
              <a:rPr lang="en-US" dirty="0"/>
              <a:t>Teaching Tool 2 – Leader Role</a:t>
            </a:r>
          </a:p>
        </p:txBody>
      </p:sp>
      <p:sp>
        <p:nvSpPr>
          <p:cNvPr id="12" name="TextBox 10">
            <a:extLst>
              <a:ext uri="{FF2B5EF4-FFF2-40B4-BE49-F238E27FC236}">
                <a16:creationId xmlns:a16="http://schemas.microsoft.com/office/drawing/2014/main" id="{0E9A07DB-5481-B247-BB9A-CE5335FF485C}"/>
              </a:ext>
            </a:extLst>
          </p:cNvPr>
          <p:cNvSpPr txBox="1"/>
          <p:nvPr/>
        </p:nvSpPr>
        <p:spPr>
          <a:xfrm>
            <a:off x="6043354" y="4108477"/>
            <a:ext cx="5652926" cy="830997"/>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600" b="1" dirty="0"/>
              <a:t>Author Name 1 | Author Name 2 | Author Name 3</a:t>
            </a:r>
          </a:p>
          <a:p>
            <a:r>
              <a:rPr lang="en-US" sz="1600" dirty="0"/>
              <a:t>Date</a:t>
            </a:r>
          </a:p>
          <a:p>
            <a:endParaRPr lang="en-US" sz="1600" dirty="0"/>
          </a:p>
        </p:txBody>
      </p:sp>
      <p:sp>
        <p:nvSpPr>
          <p:cNvPr id="5" name="Subtitle 4">
            <a:extLst>
              <a:ext uri="{FF2B5EF4-FFF2-40B4-BE49-F238E27FC236}">
                <a16:creationId xmlns:a16="http://schemas.microsoft.com/office/drawing/2014/main" id="{25C07E30-91C9-6240-A5AE-6AB662089BA0}"/>
              </a:ext>
            </a:extLst>
          </p:cNvPr>
          <p:cNvSpPr>
            <a:spLocks noGrp="1"/>
          </p:cNvSpPr>
          <p:nvPr>
            <p:ph type="subTitle" idx="1"/>
          </p:nvPr>
        </p:nvSpPr>
        <p:spPr/>
        <p:txBody>
          <a:bodyPr/>
          <a:lstStyle/>
          <a:p>
            <a:r>
              <a:rPr lang="en-US" dirty="0"/>
              <a:t>CanMEDS Leader</a:t>
            </a:r>
          </a:p>
        </p:txBody>
      </p:sp>
    </p:spTree>
    <p:extLst>
      <p:ext uri="{BB962C8B-B14F-4D97-AF65-F5344CB8AC3E}">
        <p14:creationId xmlns:p14="http://schemas.microsoft.com/office/powerpoint/2010/main" val="32157998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5" name="Rectangle 5"/>
          <p:cNvSpPr>
            <a:spLocks noGrp="1" noChangeArrowheads="1"/>
          </p:cNvSpPr>
          <p:nvPr>
            <p:ph type="title"/>
          </p:nvPr>
        </p:nvSpPr>
        <p:spPr/>
        <p:txBody>
          <a:bodyPr/>
          <a:lstStyle/>
          <a:p>
            <a:r>
              <a:rPr lang="en-US" dirty="0"/>
              <a:t>Leadership improves with feedback</a:t>
            </a:r>
          </a:p>
        </p:txBody>
      </p:sp>
      <p:sp>
        <p:nvSpPr>
          <p:cNvPr id="20486" name="Rectangle 6"/>
          <p:cNvSpPr>
            <a:spLocks noGrp="1" noChangeArrowheads="1"/>
          </p:cNvSpPr>
          <p:nvPr>
            <p:ph type="body" idx="1"/>
          </p:nvPr>
        </p:nvSpPr>
        <p:spPr>
          <a:xfrm>
            <a:off x="838200" y="1556792"/>
            <a:ext cx="8908554" cy="4890864"/>
          </a:xfrm>
        </p:spPr>
        <p:txBody>
          <a:bodyPr/>
          <a:lstStyle/>
          <a:p>
            <a:pPr marL="514350" indent="-514350">
              <a:buFont typeface="+mj-lt"/>
              <a:buAutoNum type="arabicPeriod"/>
            </a:pPr>
            <a:r>
              <a:rPr lang="en-US" dirty="0"/>
              <a:t>Ask someone who is willing and can be constructive</a:t>
            </a:r>
          </a:p>
          <a:p>
            <a:pPr marL="514350" indent="-514350">
              <a:buFont typeface="+mj-lt"/>
              <a:buAutoNum type="arabicPeriod"/>
            </a:pPr>
            <a:r>
              <a:rPr lang="en-US" dirty="0"/>
              <a:t>Ask for SPECIFIC feedback</a:t>
            </a:r>
          </a:p>
          <a:p>
            <a:pPr marL="514350" indent="-514350">
              <a:buFont typeface="+mj-lt"/>
              <a:buAutoNum type="arabicPeriod"/>
            </a:pPr>
            <a:r>
              <a:rPr lang="en-US" dirty="0"/>
              <a:t>Listen and focus on what is helpful and specific (i.e. Don’t interrupt. Watch for resistance and defensiveness)</a:t>
            </a:r>
          </a:p>
          <a:p>
            <a:pPr marL="514350" indent="-514350">
              <a:buFont typeface="+mj-lt"/>
              <a:buAutoNum type="arabicPeriod"/>
            </a:pPr>
            <a:r>
              <a:rPr lang="en-US" dirty="0"/>
              <a:t>Say thank you for the input</a:t>
            </a:r>
          </a:p>
        </p:txBody>
      </p:sp>
      <p:sp>
        <p:nvSpPr>
          <p:cNvPr id="2" name="Footer Placeholder 1">
            <a:extLst>
              <a:ext uri="{FF2B5EF4-FFF2-40B4-BE49-F238E27FC236}">
                <a16:creationId xmlns:a16="http://schemas.microsoft.com/office/drawing/2014/main" id="{1A677180-B3A3-4906-A0A5-A2E99CF7DF23}"/>
              </a:ext>
            </a:extLst>
          </p:cNvPr>
          <p:cNvSpPr>
            <a:spLocks noGrp="1"/>
          </p:cNvSpPr>
          <p:nvPr>
            <p:ph type="ftr" sz="quarter" idx="11"/>
          </p:nvPr>
        </p:nvSpPr>
        <p:spPr/>
        <p:txBody>
          <a:bodyPr/>
          <a:lstStyle/>
          <a:p>
            <a:r>
              <a:rPr lang="en-US"/>
              <a:t>Teaching Tool 2 - Leader Role</a:t>
            </a:r>
            <a:endParaRPr lang="en-US" dirty="0"/>
          </a:p>
        </p:txBody>
      </p:sp>
      <p:sp>
        <p:nvSpPr>
          <p:cNvPr id="3" name="Slide Number Placeholder 2">
            <a:extLst>
              <a:ext uri="{FF2B5EF4-FFF2-40B4-BE49-F238E27FC236}">
                <a16:creationId xmlns:a16="http://schemas.microsoft.com/office/drawing/2014/main" id="{36A0A14C-230A-4512-82C2-353E56CF50A2}"/>
              </a:ext>
            </a:extLst>
          </p:cNvPr>
          <p:cNvSpPr>
            <a:spLocks noGrp="1"/>
          </p:cNvSpPr>
          <p:nvPr>
            <p:ph type="sldNum" sz="quarter" idx="12"/>
          </p:nvPr>
        </p:nvSpPr>
        <p:spPr/>
        <p:txBody>
          <a:bodyPr/>
          <a:lstStyle/>
          <a:p>
            <a:fld id="{0F408A5D-059A-A247-8344-29C129C8EF29}" type="slidenum">
              <a:rPr lang="en-US" smtClean="0"/>
              <a:pPr/>
              <a:t>10</a:t>
            </a:fld>
            <a:endParaRPr lang="en-US" dirty="0"/>
          </a:p>
        </p:txBody>
      </p:sp>
    </p:spTree>
    <p:extLst>
      <p:ext uri="{BB962C8B-B14F-4D97-AF65-F5344CB8AC3E}">
        <p14:creationId xmlns:p14="http://schemas.microsoft.com/office/powerpoint/2010/main" val="10329936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5" name="Rectangle 5"/>
          <p:cNvSpPr>
            <a:spLocks noGrp="1" noChangeArrowheads="1"/>
          </p:cNvSpPr>
          <p:nvPr>
            <p:ph type="title"/>
          </p:nvPr>
        </p:nvSpPr>
        <p:spPr/>
        <p:txBody>
          <a:bodyPr/>
          <a:lstStyle/>
          <a:p>
            <a:r>
              <a:rPr lang="en-US" dirty="0" err="1"/>
              <a:t>Analyse</a:t>
            </a:r>
            <a:r>
              <a:rPr lang="en-US" dirty="0"/>
              <a:t> quality in day-to-day practice</a:t>
            </a:r>
          </a:p>
        </p:txBody>
      </p:sp>
      <p:sp>
        <p:nvSpPr>
          <p:cNvPr id="20486" name="Rectangle 6"/>
          <p:cNvSpPr>
            <a:spLocks noGrp="1" noChangeArrowheads="1"/>
          </p:cNvSpPr>
          <p:nvPr>
            <p:ph type="body" idx="1"/>
          </p:nvPr>
        </p:nvSpPr>
        <p:spPr>
          <a:xfrm>
            <a:off x="838200" y="1560087"/>
            <a:ext cx="7395170" cy="4890864"/>
          </a:xfrm>
        </p:spPr>
        <p:txBody>
          <a:bodyPr/>
          <a:lstStyle/>
          <a:p>
            <a:pPr marL="0" indent="0">
              <a:buNone/>
            </a:pPr>
            <a:r>
              <a:rPr lang="en-US" dirty="0"/>
              <a:t>Six domains of health care quality</a:t>
            </a:r>
          </a:p>
          <a:p>
            <a:pPr marL="514350" indent="-514350">
              <a:buFont typeface="+mj-lt"/>
              <a:buAutoNum type="arabicPeriod"/>
            </a:pPr>
            <a:r>
              <a:rPr lang="en-US" dirty="0"/>
              <a:t>Safe</a:t>
            </a:r>
          </a:p>
          <a:p>
            <a:pPr marL="514350" indent="-514350">
              <a:buFont typeface="+mj-lt"/>
              <a:buAutoNum type="arabicPeriod"/>
            </a:pPr>
            <a:r>
              <a:rPr lang="en-US" dirty="0"/>
              <a:t>Effective</a:t>
            </a:r>
          </a:p>
          <a:p>
            <a:pPr marL="514350" indent="-514350">
              <a:buFont typeface="+mj-lt"/>
              <a:buAutoNum type="arabicPeriod"/>
            </a:pPr>
            <a:r>
              <a:rPr lang="en-US" dirty="0"/>
              <a:t>Patient-centered</a:t>
            </a:r>
          </a:p>
          <a:p>
            <a:pPr marL="514350" indent="-514350">
              <a:buFont typeface="+mj-lt"/>
              <a:buAutoNum type="arabicPeriod"/>
            </a:pPr>
            <a:r>
              <a:rPr lang="en-US" dirty="0"/>
              <a:t>Timely</a:t>
            </a:r>
          </a:p>
          <a:p>
            <a:pPr marL="514350" indent="-514350">
              <a:buFont typeface="+mj-lt"/>
              <a:buAutoNum type="arabicPeriod"/>
            </a:pPr>
            <a:r>
              <a:rPr lang="en-US" dirty="0"/>
              <a:t>Efficient</a:t>
            </a:r>
          </a:p>
          <a:p>
            <a:pPr marL="514350" indent="-514350">
              <a:buFont typeface="+mj-lt"/>
              <a:buAutoNum type="arabicPeriod"/>
            </a:pPr>
            <a:r>
              <a:rPr lang="en-US" dirty="0"/>
              <a:t>Equitable</a:t>
            </a:r>
          </a:p>
        </p:txBody>
      </p:sp>
      <p:sp>
        <p:nvSpPr>
          <p:cNvPr id="2" name="Footer Placeholder 1">
            <a:extLst>
              <a:ext uri="{FF2B5EF4-FFF2-40B4-BE49-F238E27FC236}">
                <a16:creationId xmlns:a16="http://schemas.microsoft.com/office/drawing/2014/main" id="{FBA81A48-FC16-4237-A8CE-944584EB447D}"/>
              </a:ext>
            </a:extLst>
          </p:cNvPr>
          <p:cNvSpPr>
            <a:spLocks noGrp="1"/>
          </p:cNvSpPr>
          <p:nvPr>
            <p:ph type="ftr" sz="quarter" idx="11"/>
          </p:nvPr>
        </p:nvSpPr>
        <p:spPr/>
        <p:txBody>
          <a:bodyPr/>
          <a:lstStyle/>
          <a:p>
            <a:r>
              <a:rPr lang="en-US"/>
              <a:t>Teaching Tool 2 - Leader Role</a:t>
            </a:r>
            <a:endParaRPr lang="en-US" dirty="0"/>
          </a:p>
        </p:txBody>
      </p:sp>
      <p:sp>
        <p:nvSpPr>
          <p:cNvPr id="3" name="Slide Number Placeholder 2">
            <a:extLst>
              <a:ext uri="{FF2B5EF4-FFF2-40B4-BE49-F238E27FC236}">
                <a16:creationId xmlns:a16="http://schemas.microsoft.com/office/drawing/2014/main" id="{EAF2904B-6EA9-4FFE-AFED-EC4058039A5B}"/>
              </a:ext>
            </a:extLst>
          </p:cNvPr>
          <p:cNvSpPr>
            <a:spLocks noGrp="1"/>
          </p:cNvSpPr>
          <p:nvPr>
            <p:ph type="sldNum" sz="quarter" idx="12"/>
          </p:nvPr>
        </p:nvSpPr>
        <p:spPr/>
        <p:txBody>
          <a:bodyPr/>
          <a:lstStyle/>
          <a:p>
            <a:fld id="{0F408A5D-059A-A247-8344-29C129C8EF29}" type="slidenum">
              <a:rPr lang="en-US" smtClean="0"/>
              <a:pPr/>
              <a:t>11</a:t>
            </a:fld>
            <a:endParaRPr lang="en-US" dirty="0"/>
          </a:p>
        </p:txBody>
      </p:sp>
    </p:spTree>
    <p:extLst>
      <p:ext uri="{BB962C8B-B14F-4D97-AF65-F5344CB8AC3E}">
        <p14:creationId xmlns:p14="http://schemas.microsoft.com/office/powerpoint/2010/main" val="1998611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5" name="Rectangle 5"/>
          <p:cNvSpPr>
            <a:spLocks noGrp="1" noChangeArrowheads="1"/>
          </p:cNvSpPr>
          <p:nvPr>
            <p:ph type="title"/>
          </p:nvPr>
        </p:nvSpPr>
        <p:spPr>
          <a:xfrm>
            <a:off x="727587" y="642392"/>
            <a:ext cx="9937882" cy="914400"/>
          </a:xfrm>
        </p:spPr>
        <p:txBody>
          <a:bodyPr/>
          <a:lstStyle/>
          <a:p>
            <a:r>
              <a:rPr lang="en-US" dirty="0"/>
              <a:t>Quality improvement framework</a:t>
            </a:r>
          </a:p>
        </p:txBody>
      </p:sp>
      <p:sp>
        <p:nvSpPr>
          <p:cNvPr id="20486" name="Rectangle 6"/>
          <p:cNvSpPr>
            <a:spLocks noGrp="1" noChangeArrowheads="1"/>
          </p:cNvSpPr>
          <p:nvPr>
            <p:ph type="body" idx="1"/>
          </p:nvPr>
        </p:nvSpPr>
        <p:spPr>
          <a:xfrm>
            <a:off x="727587" y="1556792"/>
            <a:ext cx="9019167" cy="4890864"/>
          </a:xfrm>
        </p:spPr>
        <p:txBody>
          <a:bodyPr/>
          <a:lstStyle/>
          <a:p>
            <a:pPr marL="514350" indent="-514350">
              <a:buFont typeface="+mj-lt"/>
              <a:buAutoNum type="arabicPeriod"/>
            </a:pPr>
            <a:endParaRPr lang="en-US" dirty="0"/>
          </a:p>
          <a:p>
            <a:pPr marL="514350" indent="-514350">
              <a:buFont typeface="+mj-lt"/>
              <a:buAutoNum type="arabicPeriod"/>
            </a:pPr>
            <a:r>
              <a:rPr lang="en-US" dirty="0"/>
              <a:t>What are we trying to accomplish?</a:t>
            </a:r>
          </a:p>
          <a:p>
            <a:pPr marL="514350" indent="-514350">
              <a:buFont typeface="+mj-lt"/>
              <a:buAutoNum type="arabicPeriod"/>
            </a:pPr>
            <a:r>
              <a:rPr lang="en-US" dirty="0"/>
              <a:t>How will we know that a change is an improvement?</a:t>
            </a:r>
          </a:p>
          <a:p>
            <a:pPr marL="514350" indent="-514350">
              <a:buFont typeface="+mj-lt"/>
              <a:buAutoNum type="arabicPeriod"/>
            </a:pPr>
            <a:r>
              <a:rPr lang="en-US" dirty="0"/>
              <a:t>What changes can we make that will result in improvement?</a:t>
            </a:r>
          </a:p>
        </p:txBody>
      </p:sp>
      <p:sp>
        <p:nvSpPr>
          <p:cNvPr id="2" name="Footer Placeholder 1">
            <a:extLst>
              <a:ext uri="{FF2B5EF4-FFF2-40B4-BE49-F238E27FC236}">
                <a16:creationId xmlns:a16="http://schemas.microsoft.com/office/drawing/2014/main" id="{ED946AEA-F946-4EC3-BF41-438DD4C104B8}"/>
              </a:ext>
            </a:extLst>
          </p:cNvPr>
          <p:cNvSpPr>
            <a:spLocks noGrp="1"/>
          </p:cNvSpPr>
          <p:nvPr>
            <p:ph type="ftr" sz="quarter" idx="11"/>
          </p:nvPr>
        </p:nvSpPr>
        <p:spPr/>
        <p:txBody>
          <a:bodyPr/>
          <a:lstStyle/>
          <a:p>
            <a:r>
              <a:rPr lang="en-US"/>
              <a:t>Teaching Tool 2 - Leader Role</a:t>
            </a:r>
            <a:endParaRPr lang="en-US" dirty="0"/>
          </a:p>
        </p:txBody>
      </p:sp>
      <p:sp>
        <p:nvSpPr>
          <p:cNvPr id="3" name="Slide Number Placeholder 2">
            <a:extLst>
              <a:ext uri="{FF2B5EF4-FFF2-40B4-BE49-F238E27FC236}">
                <a16:creationId xmlns:a16="http://schemas.microsoft.com/office/drawing/2014/main" id="{3AE20E58-A341-4F06-AE8B-1F1CF1940039}"/>
              </a:ext>
            </a:extLst>
          </p:cNvPr>
          <p:cNvSpPr>
            <a:spLocks noGrp="1"/>
          </p:cNvSpPr>
          <p:nvPr>
            <p:ph type="sldNum" sz="quarter" idx="12"/>
          </p:nvPr>
        </p:nvSpPr>
        <p:spPr/>
        <p:txBody>
          <a:bodyPr/>
          <a:lstStyle/>
          <a:p>
            <a:fld id="{0F408A5D-059A-A247-8344-29C129C8EF29}" type="slidenum">
              <a:rPr lang="en-US" smtClean="0"/>
              <a:pPr/>
              <a:t>12</a:t>
            </a:fld>
            <a:endParaRPr lang="en-US" dirty="0"/>
          </a:p>
        </p:txBody>
      </p:sp>
    </p:spTree>
    <p:extLst>
      <p:ext uri="{BB962C8B-B14F-4D97-AF65-F5344CB8AC3E}">
        <p14:creationId xmlns:p14="http://schemas.microsoft.com/office/powerpoint/2010/main" val="23026841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5" name="Rectangle 5"/>
          <p:cNvSpPr>
            <a:spLocks noGrp="1" noChangeArrowheads="1"/>
          </p:cNvSpPr>
          <p:nvPr>
            <p:ph type="title"/>
          </p:nvPr>
        </p:nvSpPr>
        <p:spPr/>
        <p:txBody>
          <a:bodyPr/>
          <a:lstStyle/>
          <a:p>
            <a:r>
              <a:rPr lang="en-US" dirty="0"/>
              <a:t>PDSA Plan-Do-Study-Act</a:t>
            </a:r>
          </a:p>
        </p:txBody>
      </p:sp>
      <p:sp>
        <p:nvSpPr>
          <p:cNvPr id="20486" name="Rectangle 6"/>
          <p:cNvSpPr>
            <a:spLocks noGrp="1" noChangeArrowheads="1"/>
          </p:cNvSpPr>
          <p:nvPr>
            <p:ph type="body" idx="1"/>
          </p:nvPr>
        </p:nvSpPr>
        <p:spPr>
          <a:xfrm>
            <a:off x="838200" y="1941060"/>
            <a:ext cx="7539186" cy="2975879"/>
          </a:xfrm>
        </p:spPr>
        <p:txBody>
          <a:bodyPr/>
          <a:lstStyle/>
          <a:p>
            <a:r>
              <a:rPr lang="en-US" dirty="0"/>
              <a:t>Used to test and implement changes in practice</a:t>
            </a:r>
          </a:p>
        </p:txBody>
      </p:sp>
      <p:sp>
        <p:nvSpPr>
          <p:cNvPr id="2" name="Footer Placeholder 1">
            <a:extLst>
              <a:ext uri="{FF2B5EF4-FFF2-40B4-BE49-F238E27FC236}">
                <a16:creationId xmlns:a16="http://schemas.microsoft.com/office/drawing/2014/main" id="{FC9CFFFA-A61A-4AF9-9E5E-9F3469C1128C}"/>
              </a:ext>
            </a:extLst>
          </p:cNvPr>
          <p:cNvSpPr>
            <a:spLocks noGrp="1"/>
          </p:cNvSpPr>
          <p:nvPr>
            <p:ph type="ftr" sz="quarter" idx="11"/>
          </p:nvPr>
        </p:nvSpPr>
        <p:spPr/>
        <p:txBody>
          <a:bodyPr/>
          <a:lstStyle/>
          <a:p>
            <a:r>
              <a:rPr lang="en-US"/>
              <a:t>Teaching Tool 2 - Leader Role</a:t>
            </a:r>
            <a:endParaRPr lang="en-US" dirty="0"/>
          </a:p>
        </p:txBody>
      </p:sp>
      <p:sp>
        <p:nvSpPr>
          <p:cNvPr id="3" name="Slide Number Placeholder 2">
            <a:extLst>
              <a:ext uri="{FF2B5EF4-FFF2-40B4-BE49-F238E27FC236}">
                <a16:creationId xmlns:a16="http://schemas.microsoft.com/office/drawing/2014/main" id="{1F623DC3-8665-4255-9C23-BC5417F46C39}"/>
              </a:ext>
            </a:extLst>
          </p:cNvPr>
          <p:cNvSpPr>
            <a:spLocks noGrp="1"/>
          </p:cNvSpPr>
          <p:nvPr>
            <p:ph type="sldNum" sz="quarter" idx="12"/>
          </p:nvPr>
        </p:nvSpPr>
        <p:spPr/>
        <p:txBody>
          <a:bodyPr/>
          <a:lstStyle/>
          <a:p>
            <a:fld id="{0F408A5D-059A-A247-8344-29C129C8EF29}" type="slidenum">
              <a:rPr lang="en-US" smtClean="0"/>
              <a:pPr/>
              <a:t>13</a:t>
            </a:fld>
            <a:endParaRPr lang="en-US" dirty="0"/>
          </a:p>
        </p:txBody>
      </p:sp>
    </p:spTree>
    <p:extLst>
      <p:ext uri="{BB962C8B-B14F-4D97-AF65-F5344CB8AC3E}">
        <p14:creationId xmlns:p14="http://schemas.microsoft.com/office/powerpoint/2010/main" val="27758283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5" name="Rectangle 5"/>
          <p:cNvSpPr>
            <a:spLocks noGrp="1" noChangeArrowheads="1"/>
          </p:cNvSpPr>
          <p:nvPr>
            <p:ph type="title"/>
          </p:nvPr>
        </p:nvSpPr>
        <p:spPr/>
        <p:txBody>
          <a:bodyPr/>
          <a:lstStyle/>
          <a:p>
            <a:r>
              <a:rPr lang="en-US" dirty="0"/>
              <a:t>Stewardship of resources</a:t>
            </a:r>
          </a:p>
        </p:txBody>
      </p:sp>
      <p:sp>
        <p:nvSpPr>
          <p:cNvPr id="20486" name="Rectangle 6"/>
          <p:cNvSpPr>
            <a:spLocks noGrp="1" noChangeArrowheads="1"/>
          </p:cNvSpPr>
          <p:nvPr>
            <p:ph type="body" idx="1"/>
          </p:nvPr>
        </p:nvSpPr>
        <p:spPr>
          <a:xfrm>
            <a:off x="838200" y="1556792"/>
            <a:ext cx="10134600" cy="4890864"/>
          </a:xfrm>
        </p:spPr>
        <p:txBody>
          <a:bodyPr/>
          <a:lstStyle/>
          <a:p>
            <a:r>
              <a:rPr lang="en-US" dirty="0"/>
              <a:t>Be aware of stewardship issues, options, decisions based on individual patient needs, preferences, and values of the patient and organization.</a:t>
            </a:r>
          </a:p>
          <a:p>
            <a:r>
              <a:rPr lang="en-US" dirty="0"/>
              <a:t>Use guidelines to inform appropriate use of testing and get info from Choosing Wisely Canada</a:t>
            </a:r>
          </a:p>
          <a:p>
            <a:r>
              <a:rPr lang="en-US" dirty="0"/>
              <a:t>Consider “How will the result of this test influence our overall management plan?” If no bearing on the overall treatment plan, then it is likely of minimal benefit and should not be ordered</a:t>
            </a:r>
            <a:endParaRPr lang="en-US" i="1" dirty="0">
              <a:solidFill>
                <a:srgbClr val="557FA6"/>
              </a:solidFill>
              <a:latin typeface="Frutiger LT Std 45 Light"/>
              <a:ea typeface="MS Mincho"/>
              <a:cs typeface="Times New Roman"/>
            </a:endParaRPr>
          </a:p>
        </p:txBody>
      </p:sp>
      <p:sp>
        <p:nvSpPr>
          <p:cNvPr id="2" name="Footer Placeholder 1">
            <a:extLst>
              <a:ext uri="{FF2B5EF4-FFF2-40B4-BE49-F238E27FC236}">
                <a16:creationId xmlns:a16="http://schemas.microsoft.com/office/drawing/2014/main" id="{0C4DC439-AEBF-4706-A55A-9976FBA00DC5}"/>
              </a:ext>
            </a:extLst>
          </p:cNvPr>
          <p:cNvSpPr>
            <a:spLocks noGrp="1"/>
          </p:cNvSpPr>
          <p:nvPr>
            <p:ph type="ftr" sz="quarter" idx="11"/>
          </p:nvPr>
        </p:nvSpPr>
        <p:spPr/>
        <p:txBody>
          <a:bodyPr/>
          <a:lstStyle/>
          <a:p>
            <a:r>
              <a:rPr lang="en-US"/>
              <a:t>Teaching Tool 2 - Leader Role</a:t>
            </a:r>
            <a:endParaRPr lang="en-US" dirty="0"/>
          </a:p>
        </p:txBody>
      </p:sp>
      <p:sp>
        <p:nvSpPr>
          <p:cNvPr id="3" name="Slide Number Placeholder 2">
            <a:extLst>
              <a:ext uri="{FF2B5EF4-FFF2-40B4-BE49-F238E27FC236}">
                <a16:creationId xmlns:a16="http://schemas.microsoft.com/office/drawing/2014/main" id="{9B8D49AD-846C-40FC-A7AD-6E339CA5FC4A}"/>
              </a:ext>
            </a:extLst>
          </p:cNvPr>
          <p:cNvSpPr>
            <a:spLocks noGrp="1"/>
          </p:cNvSpPr>
          <p:nvPr>
            <p:ph type="sldNum" sz="quarter" idx="12"/>
          </p:nvPr>
        </p:nvSpPr>
        <p:spPr/>
        <p:txBody>
          <a:bodyPr/>
          <a:lstStyle/>
          <a:p>
            <a:fld id="{0F408A5D-059A-A247-8344-29C129C8EF29}" type="slidenum">
              <a:rPr lang="en-US" smtClean="0"/>
              <a:pPr/>
              <a:t>14</a:t>
            </a:fld>
            <a:endParaRPr lang="en-US" dirty="0"/>
          </a:p>
        </p:txBody>
      </p:sp>
    </p:spTree>
    <p:extLst>
      <p:ext uri="{BB962C8B-B14F-4D97-AF65-F5344CB8AC3E}">
        <p14:creationId xmlns:p14="http://schemas.microsoft.com/office/powerpoint/2010/main" val="21306232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5" name="Rectangle 5"/>
          <p:cNvSpPr>
            <a:spLocks noGrp="1" noChangeArrowheads="1"/>
          </p:cNvSpPr>
          <p:nvPr>
            <p:ph type="title"/>
          </p:nvPr>
        </p:nvSpPr>
        <p:spPr/>
        <p:txBody>
          <a:bodyPr/>
          <a:lstStyle/>
          <a:p>
            <a:r>
              <a:rPr lang="en-US" dirty="0"/>
              <a:t>Patient Safety</a:t>
            </a:r>
          </a:p>
        </p:txBody>
      </p:sp>
      <p:sp>
        <p:nvSpPr>
          <p:cNvPr id="20486" name="Rectangle 6"/>
          <p:cNvSpPr>
            <a:spLocks noGrp="1" noChangeArrowheads="1"/>
          </p:cNvSpPr>
          <p:nvPr>
            <p:ph type="body" idx="1"/>
          </p:nvPr>
        </p:nvSpPr>
        <p:spPr>
          <a:xfrm>
            <a:off x="838200" y="1556792"/>
            <a:ext cx="10350910" cy="4890864"/>
          </a:xfrm>
        </p:spPr>
        <p:txBody>
          <a:bodyPr/>
          <a:lstStyle/>
          <a:p>
            <a:r>
              <a:rPr lang="en-US" dirty="0">
                <a:ea typeface="MS Mincho"/>
                <a:cs typeface="Times New Roman"/>
              </a:rPr>
              <a:t>Models a safety culture including demonstrating a commitment to openness, honesty, fairness and accountability</a:t>
            </a:r>
          </a:p>
          <a:p>
            <a:r>
              <a:rPr lang="en-US" dirty="0">
                <a:ea typeface="MS Mincho"/>
                <a:cs typeface="Times New Roman"/>
              </a:rPr>
              <a:t>Expect the unexpected. Anticipation and prevention of errors is important as is vigilance and readiness</a:t>
            </a:r>
          </a:p>
        </p:txBody>
      </p:sp>
      <p:sp>
        <p:nvSpPr>
          <p:cNvPr id="2" name="Footer Placeholder 1">
            <a:extLst>
              <a:ext uri="{FF2B5EF4-FFF2-40B4-BE49-F238E27FC236}">
                <a16:creationId xmlns:a16="http://schemas.microsoft.com/office/drawing/2014/main" id="{776F535E-BD85-4602-B7B8-0F28A755104E}"/>
              </a:ext>
            </a:extLst>
          </p:cNvPr>
          <p:cNvSpPr>
            <a:spLocks noGrp="1"/>
          </p:cNvSpPr>
          <p:nvPr>
            <p:ph type="ftr" sz="quarter" idx="11"/>
          </p:nvPr>
        </p:nvSpPr>
        <p:spPr/>
        <p:txBody>
          <a:bodyPr/>
          <a:lstStyle/>
          <a:p>
            <a:r>
              <a:rPr lang="en-US"/>
              <a:t>Teaching Tool 2 - Leader Role</a:t>
            </a:r>
            <a:endParaRPr lang="en-US" dirty="0"/>
          </a:p>
        </p:txBody>
      </p:sp>
      <p:sp>
        <p:nvSpPr>
          <p:cNvPr id="3" name="Slide Number Placeholder 2">
            <a:extLst>
              <a:ext uri="{FF2B5EF4-FFF2-40B4-BE49-F238E27FC236}">
                <a16:creationId xmlns:a16="http://schemas.microsoft.com/office/drawing/2014/main" id="{94907D2E-01C2-4DE7-91DB-085FF5652DDA}"/>
              </a:ext>
            </a:extLst>
          </p:cNvPr>
          <p:cNvSpPr>
            <a:spLocks noGrp="1"/>
          </p:cNvSpPr>
          <p:nvPr>
            <p:ph type="sldNum" sz="quarter" idx="12"/>
          </p:nvPr>
        </p:nvSpPr>
        <p:spPr/>
        <p:txBody>
          <a:bodyPr/>
          <a:lstStyle/>
          <a:p>
            <a:fld id="{0F408A5D-059A-A247-8344-29C129C8EF29}" type="slidenum">
              <a:rPr lang="en-US" smtClean="0"/>
              <a:pPr/>
              <a:t>15</a:t>
            </a:fld>
            <a:endParaRPr lang="en-US" dirty="0"/>
          </a:p>
        </p:txBody>
      </p:sp>
    </p:spTree>
    <p:extLst>
      <p:ext uri="{BB962C8B-B14F-4D97-AF65-F5344CB8AC3E}">
        <p14:creationId xmlns:p14="http://schemas.microsoft.com/office/powerpoint/2010/main" val="15898166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5" name="Rectangle 5"/>
          <p:cNvSpPr>
            <a:spLocks noGrp="1" noChangeArrowheads="1"/>
          </p:cNvSpPr>
          <p:nvPr>
            <p:ph type="title"/>
          </p:nvPr>
        </p:nvSpPr>
        <p:spPr/>
        <p:txBody>
          <a:bodyPr/>
          <a:lstStyle/>
          <a:p>
            <a:r>
              <a:rPr lang="en-US" dirty="0"/>
              <a:t>Patient Safety Incident</a:t>
            </a:r>
          </a:p>
        </p:txBody>
      </p:sp>
      <p:sp>
        <p:nvSpPr>
          <p:cNvPr id="20486" name="Rectangle 6"/>
          <p:cNvSpPr>
            <a:spLocks noGrp="1" noChangeArrowheads="1"/>
          </p:cNvSpPr>
          <p:nvPr>
            <p:ph type="body" idx="1"/>
          </p:nvPr>
        </p:nvSpPr>
        <p:spPr>
          <a:xfrm>
            <a:off x="838200" y="1556792"/>
            <a:ext cx="10515600" cy="4890864"/>
          </a:xfrm>
        </p:spPr>
        <p:txBody>
          <a:bodyPr/>
          <a:lstStyle/>
          <a:p>
            <a:pPr marL="0" indent="0">
              <a:buNone/>
            </a:pPr>
            <a:r>
              <a:rPr lang="en-US" b="1" i="1" dirty="0">
                <a:ea typeface="MS Mincho"/>
                <a:cs typeface="Times New Roman"/>
              </a:rPr>
              <a:t>Patient safety incident </a:t>
            </a:r>
            <a:r>
              <a:rPr lang="en-US" dirty="0">
                <a:ea typeface="MS Mincho"/>
                <a:cs typeface="Times New Roman"/>
              </a:rPr>
              <a:t>is an event or circumstance that could have resulted, or did result, in unnecessary harm to a patient. Harm is due to the medical care provided, not the underlying medical illness.</a:t>
            </a:r>
          </a:p>
          <a:p>
            <a:pPr marL="0" indent="0">
              <a:buNone/>
            </a:pPr>
            <a:r>
              <a:rPr lang="en-US" dirty="0">
                <a:ea typeface="MS Mincho"/>
                <a:cs typeface="Times New Roman"/>
              </a:rPr>
              <a:t>Three types of patient safety incidents are:</a:t>
            </a:r>
          </a:p>
          <a:p>
            <a:pPr marL="514350" indent="-514350">
              <a:buFont typeface="+mj-lt"/>
              <a:buAutoNum type="arabicPeriod"/>
            </a:pPr>
            <a:r>
              <a:rPr lang="en-US" dirty="0">
                <a:ea typeface="MS Mincho"/>
                <a:cs typeface="Times New Roman"/>
              </a:rPr>
              <a:t>A harmful incident results in harm to the patient,</a:t>
            </a:r>
          </a:p>
          <a:p>
            <a:pPr marL="514350" indent="-514350">
              <a:buFont typeface="+mj-lt"/>
              <a:buAutoNum type="arabicPeriod"/>
            </a:pPr>
            <a:r>
              <a:rPr lang="en-US" dirty="0">
                <a:ea typeface="MS Mincho"/>
                <a:cs typeface="Times New Roman"/>
              </a:rPr>
              <a:t>A no harm incident reaches a patient but does not result in any discernible harm,</a:t>
            </a:r>
          </a:p>
          <a:p>
            <a:pPr marL="514350" indent="-514350">
              <a:buFont typeface="+mj-lt"/>
              <a:buAutoNum type="arabicPeriod"/>
            </a:pPr>
            <a:r>
              <a:rPr lang="en-US" dirty="0">
                <a:ea typeface="MS Mincho"/>
                <a:cs typeface="Times New Roman"/>
              </a:rPr>
              <a:t>A near miss does not reach the patient</a:t>
            </a:r>
          </a:p>
        </p:txBody>
      </p:sp>
      <p:sp>
        <p:nvSpPr>
          <p:cNvPr id="2" name="Footer Placeholder 1">
            <a:extLst>
              <a:ext uri="{FF2B5EF4-FFF2-40B4-BE49-F238E27FC236}">
                <a16:creationId xmlns:a16="http://schemas.microsoft.com/office/drawing/2014/main" id="{1B9DB499-D674-4659-9FDB-6851F81AF775}"/>
              </a:ext>
            </a:extLst>
          </p:cNvPr>
          <p:cNvSpPr>
            <a:spLocks noGrp="1"/>
          </p:cNvSpPr>
          <p:nvPr>
            <p:ph type="ftr" sz="quarter" idx="11"/>
          </p:nvPr>
        </p:nvSpPr>
        <p:spPr/>
        <p:txBody>
          <a:bodyPr/>
          <a:lstStyle/>
          <a:p>
            <a:r>
              <a:rPr lang="en-US"/>
              <a:t>Teaching Tool 2 - Leader Role</a:t>
            </a:r>
            <a:endParaRPr lang="en-US" dirty="0"/>
          </a:p>
        </p:txBody>
      </p:sp>
      <p:sp>
        <p:nvSpPr>
          <p:cNvPr id="3" name="Slide Number Placeholder 2">
            <a:extLst>
              <a:ext uri="{FF2B5EF4-FFF2-40B4-BE49-F238E27FC236}">
                <a16:creationId xmlns:a16="http://schemas.microsoft.com/office/drawing/2014/main" id="{10C2F857-DA8E-4DC6-85C8-529FA9A92F9A}"/>
              </a:ext>
            </a:extLst>
          </p:cNvPr>
          <p:cNvSpPr>
            <a:spLocks noGrp="1"/>
          </p:cNvSpPr>
          <p:nvPr>
            <p:ph type="sldNum" sz="quarter" idx="12"/>
          </p:nvPr>
        </p:nvSpPr>
        <p:spPr/>
        <p:txBody>
          <a:bodyPr/>
          <a:lstStyle/>
          <a:p>
            <a:fld id="{0F408A5D-059A-A247-8344-29C129C8EF29}" type="slidenum">
              <a:rPr lang="en-US" smtClean="0"/>
              <a:pPr/>
              <a:t>16</a:t>
            </a:fld>
            <a:endParaRPr lang="en-US" dirty="0"/>
          </a:p>
        </p:txBody>
      </p:sp>
    </p:spTree>
    <p:extLst>
      <p:ext uri="{BB962C8B-B14F-4D97-AF65-F5344CB8AC3E}">
        <p14:creationId xmlns:p14="http://schemas.microsoft.com/office/powerpoint/2010/main" val="387750113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5" name="Rectangle 5"/>
          <p:cNvSpPr>
            <a:spLocks noGrp="1" noChangeArrowheads="1"/>
          </p:cNvSpPr>
          <p:nvPr>
            <p:ph type="title"/>
          </p:nvPr>
        </p:nvSpPr>
        <p:spPr/>
        <p:txBody>
          <a:bodyPr/>
          <a:lstStyle/>
          <a:p>
            <a:r>
              <a:rPr lang="en-US" dirty="0"/>
              <a:t>Key actions when patient safety incidents occur</a:t>
            </a:r>
          </a:p>
        </p:txBody>
      </p:sp>
      <p:sp>
        <p:nvSpPr>
          <p:cNvPr id="20486" name="Rectangle 6"/>
          <p:cNvSpPr>
            <a:spLocks noGrp="1" noChangeArrowheads="1"/>
          </p:cNvSpPr>
          <p:nvPr>
            <p:ph type="body" idx="1"/>
          </p:nvPr>
        </p:nvSpPr>
        <p:spPr>
          <a:xfrm>
            <a:off x="838199" y="1799302"/>
            <a:ext cx="10515599" cy="4648353"/>
          </a:xfrm>
        </p:spPr>
        <p:txBody>
          <a:bodyPr/>
          <a:lstStyle/>
          <a:p>
            <a:r>
              <a:rPr lang="en-US" dirty="0"/>
              <a:t>Meet the immediate and ongoing care needs of the patient (ensure the patient is clinically stable, correct the safety issue(s), limit further harm, and provide ongoing monitoring and care).</a:t>
            </a:r>
          </a:p>
          <a:p>
            <a:r>
              <a:rPr lang="en-US" dirty="0"/>
              <a:t>Explain to the patient what unexpected event or change happened including who, how, what and prevention</a:t>
            </a:r>
          </a:p>
          <a:p>
            <a:r>
              <a:rPr lang="en-US" dirty="0"/>
              <a:t>Apologize that it happened</a:t>
            </a:r>
          </a:p>
          <a:p>
            <a:r>
              <a:rPr lang="en-US" dirty="0"/>
              <a:t>Explain what will happen next, including actions to avoid </a:t>
            </a:r>
            <a:r>
              <a:rPr lang="en-US" dirty="0" err="1"/>
              <a:t>recurrance</a:t>
            </a:r>
            <a:endParaRPr lang="en-US" dirty="0">
              <a:ea typeface="MS Mincho"/>
              <a:cs typeface="Times New Roman"/>
            </a:endParaRPr>
          </a:p>
        </p:txBody>
      </p:sp>
      <p:sp>
        <p:nvSpPr>
          <p:cNvPr id="2" name="Footer Placeholder 1">
            <a:extLst>
              <a:ext uri="{FF2B5EF4-FFF2-40B4-BE49-F238E27FC236}">
                <a16:creationId xmlns:a16="http://schemas.microsoft.com/office/drawing/2014/main" id="{D2F94B48-DCB7-4F50-A545-D7B40D100081}"/>
              </a:ext>
            </a:extLst>
          </p:cNvPr>
          <p:cNvSpPr>
            <a:spLocks noGrp="1"/>
          </p:cNvSpPr>
          <p:nvPr>
            <p:ph type="ftr" sz="quarter" idx="11"/>
          </p:nvPr>
        </p:nvSpPr>
        <p:spPr/>
        <p:txBody>
          <a:bodyPr/>
          <a:lstStyle/>
          <a:p>
            <a:r>
              <a:rPr lang="en-US"/>
              <a:t>Teaching Tool 2 - Leader Role</a:t>
            </a:r>
            <a:endParaRPr lang="en-US" dirty="0"/>
          </a:p>
        </p:txBody>
      </p:sp>
      <p:sp>
        <p:nvSpPr>
          <p:cNvPr id="3" name="Slide Number Placeholder 2">
            <a:extLst>
              <a:ext uri="{FF2B5EF4-FFF2-40B4-BE49-F238E27FC236}">
                <a16:creationId xmlns:a16="http://schemas.microsoft.com/office/drawing/2014/main" id="{35B57DB0-A705-4427-B966-3D547A82E607}"/>
              </a:ext>
            </a:extLst>
          </p:cNvPr>
          <p:cNvSpPr>
            <a:spLocks noGrp="1"/>
          </p:cNvSpPr>
          <p:nvPr>
            <p:ph type="sldNum" sz="quarter" idx="12"/>
          </p:nvPr>
        </p:nvSpPr>
        <p:spPr/>
        <p:txBody>
          <a:bodyPr/>
          <a:lstStyle/>
          <a:p>
            <a:fld id="{0F408A5D-059A-A247-8344-29C129C8EF29}" type="slidenum">
              <a:rPr lang="en-US" smtClean="0"/>
              <a:pPr/>
              <a:t>17</a:t>
            </a:fld>
            <a:endParaRPr lang="en-US" dirty="0"/>
          </a:p>
        </p:txBody>
      </p:sp>
    </p:spTree>
    <p:extLst>
      <p:ext uri="{BB962C8B-B14F-4D97-AF65-F5344CB8AC3E}">
        <p14:creationId xmlns:p14="http://schemas.microsoft.com/office/powerpoint/2010/main" val="235866606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5" name="Rectangle 5"/>
          <p:cNvSpPr>
            <a:spLocks noGrp="1" noChangeArrowheads="1"/>
          </p:cNvSpPr>
          <p:nvPr>
            <p:ph type="title"/>
          </p:nvPr>
        </p:nvSpPr>
        <p:spPr/>
        <p:txBody>
          <a:bodyPr/>
          <a:lstStyle/>
          <a:p>
            <a:r>
              <a:rPr lang="en-US" sz="4000" dirty="0"/>
              <a:t>Manage career planning, finances, and health human resources</a:t>
            </a:r>
          </a:p>
        </p:txBody>
      </p:sp>
      <p:sp>
        <p:nvSpPr>
          <p:cNvPr id="20486" name="Rectangle 6"/>
          <p:cNvSpPr>
            <a:spLocks noGrp="1" noChangeArrowheads="1"/>
          </p:cNvSpPr>
          <p:nvPr>
            <p:ph type="body" idx="1"/>
          </p:nvPr>
        </p:nvSpPr>
        <p:spPr>
          <a:xfrm>
            <a:off x="838200" y="1556792"/>
            <a:ext cx="10515600" cy="4890864"/>
          </a:xfrm>
        </p:spPr>
        <p:txBody>
          <a:bodyPr/>
          <a:lstStyle/>
          <a:p>
            <a:pPr marL="0" indent="0">
              <a:buNone/>
            </a:pPr>
            <a:endParaRPr lang="en-US" dirty="0">
              <a:ea typeface="MS Mincho"/>
              <a:cs typeface="Times New Roman"/>
            </a:endParaRPr>
          </a:p>
          <a:p>
            <a:r>
              <a:rPr lang="en-US" dirty="0">
                <a:ea typeface="MS Mincho"/>
                <a:cs typeface="Times New Roman"/>
              </a:rPr>
              <a:t>Set priorities and manage time to integrate practice and personal life</a:t>
            </a:r>
          </a:p>
          <a:p>
            <a:r>
              <a:rPr lang="en-US" dirty="0">
                <a:ea typeface="MS Mincho"/>
                <a:cs typeface="Times New Roman"/>
              </a:rPr>
              <a:t>Be mindful and deliberate about managing busy schedules</a:t>
            </a:r>
          </a:p>
          <a:p>
            <a:r>
              <a:rPr lang="en-US" dirty="0">
                <a:ea typeface="MS Mincho"/>
                <a:cs typeface="Times New Roman"/>
              </a:rPr>
              <a:t>Use tools to get/stay organized</a:t>
            </a:r>
          </a:p>
        </p:txBody>
      </p:sp>
      <p:sp>
        <p:nvSpPr>
          <p:cNvPr id="2" name="Footer Placeholder 1">
            <a:extLst>
              <a:ext uri="{FF2B5EF4-FFF2-40B4-BE49-F238E27FC236}">
                <a16:creationId xmlns:a16="http://schemas.microsoft.com/office/drawing/2014/main" id="{6D8CAFA7-2544-4854-85B6-23DAC18F9EBF}"/>
              </a:ext>
            </a:extLst>
          </p:cNvPr>
          <p:cNvSpPr>
            <a:spLocks noGrp="1"/>
          </p:cNvSpPr>
          <p:nvPr>
            <p:ph type="ftr" sz="quarter" idx="11"/>
          </p:nvPr>
        </p:nvSpPr>
        <p:spPr/>
        <p:txBody>
          <a:bodyPr/>
          <a:lstStyle/>
          <a:p>
            <a:r>
              <a:rPr lang="en-US"/>
              <a:t>Teaching Tool 2 - Leader Role</a:t>
            </a:r>
            <a:endParaRPr lang="en-US" dirty="0"/>
          </a:p>
        </p:txBody>
      </p:sp>
      <p:sp>
        <p:nvSpPr>
          <p:cNvPr id="3" name="Slide Number Placeholder 2">
            <a:extLst>
              <a:ext uri="{FF2B5EF4-FFF2-40B4-BE49-F238E27FC236}">
                <a16:creationId xmlns:a16="http://schemas.microsoft.com/office/drawing/2014/main" id="{C21D0C97-E191-4746-A092-9E62E43FD827}"/>
              </a:ext>
            </a:extLst>
          </p:cNvPr>
          <p:cNvSpPr>
            <a:spLocks noGrp="1"/>
          </p:cNvSpPr>
          <p:nvPr>
            <p:ph type="sldNum" sz="quarter" idx="12"/>
          </p:nvPr>
        </p:nvSpPr>
        <p:spPr/>
        <p:txBody>
          <a:bodyPr/>
          <a:lstStyle/>
          <a:p>
            <a:fld id="{0F408A5D-059A-A247-8344-29C129C8EF29}" type="slidenum">
              <a:rPr lang="en-US" smtClean="0"/>
              <a:pPr/>
              <a:t>18</a:t>
            </a:fld>
            <a:endParaRPr lang="en-US" dirty="0"/>
          </a:p>
        </p:txBody>
      </p:sp>
    </p:spTree>
    <p:extLst>
      <p:ext uri="{BB962C8B-B14F-4D97-AF65-F5344CB8AC3E}">
        <p14:creationId xmlns:p14="http://schemas.microsoft.com/office/powerpoint/2010/main" val="189260666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5" name="Rectangle 5"/>
          <p:cNvSpPr>
            <a:spLocks noGrp="1" noChangeArrowheads="1"/>
          </p:cNvSpPr>
          <p:nvPr>
            <p:ph type="title"/>
          </p:nvPr>
        </p:nvSpPr>
        <p:spPr/>
        <p:txBody>
          <a:bodyPr/>
          <a:lstStyle/>
          <a:p>
            <a:r>
              <a:rPr lang="en-US" dirty="0"/>
              <a:t>Share the work through effective delegation</a:t>
            </a:r>
          </a:p>
        </p:txBody>
      </p:sp>
      <p:sp>
        <p:nvSpPr>
          <p:cNvPr id="20486" name="Rectangle 6"/>
          <p:cNvSpPr>
            <a:spLocks noGrp="1" noChangeArrowheads="1"/>
          </p:cNvSpPr>
          <p:nvPr>
            <p:ph type="body" idx="1"/>
          </p:nvPr>
        </p:nvSpPr>
        <p:spPr>
          <a:xfrm>
            <a:off x="838199" y="1556792"/>
            <a:ext cx="10515599" cy="4890864"/>
          </a:xfrm>
        </p:spPr>
        <p:txBody>
          <a:bodyPr/>
          <a:lstStyle/>
          <a:p>
            <a:r>
              <a:rPr lang="en-US" dirty="0">
                <a:ea typeface="MS Mincho"/>
                <a:cs typeface="Times New Roman"/>
              </a:rPr>
              <a:t>Organize</a:t>
            </a:r>
          </a:p>
          <a:p>
            <a:r>
              <a:rPr lang="en-US" dirty="0">
                <a:ea typeface="MS Mincho"/>
                <a:cs typeface="Times New Roman"/>
              </a:rPr>
              <a:t>Identify the priority tasks</a:t>
            </a:r>
          </a:p>
          <a:p>
            <a:r>
              <a:rPr lang="en-US" dirty="0">
                <a:ea typeface="MS Mincho"/>
                <a:cs typeface="Times New Roman"/>
              </a:rPr>
              <a:t>Establish the steps and sequence key </a:t>
            </a:r>
          </a:p>
          <a:p>
            <a:r>
              <a:rPr lang="en-US" dirty="0">
                <a:ea typeface="MS Mincho"/>
                <a:cs typeface="Times New Roman"/>
              </a:rPr>
              <a:t>Inventory available resources </a:t>
            </a:r>
          </a:p>
          <a:p>
            <a:r>
              <a:rPr lang="en-US" dirty="0">
                <a:ea typeface="MS Mincho"/>
                <a:cs typeface="Times New Roman"/>
              </a:rPr>
              <a:t>Assign people the authority and responsibility for important activities.</a:t>
            </a:r>
          </a:p>
          <a:p>
            <a:pPr marL="801687" lvl="1" indent="-342900"/>
            <a:r>
              <a:rPr lang="en-US" dirty="0">
                <a:ea typeface="MS Mincho"/>
                <a:cs typeface="Times New Roman"/>
              </a:rPr>
              <a:t>Assign based on match/fit and/or need for skill development</a:t>
            </a:r>
          </a:p>
          <a:p>
            <a:r>
              <a:rPr lang="en-US" dirty="0">
                <a:ea typeface="MS Mincho"/>
                <a:cs typeface="Times New Roman"/>
              </a:rPr>
              <a:t>Monitor, communicate, clarify and coach </a:t>
            </a:r>
          </a:p>
          <a:p>
            <a:r>
              <a:rPr lang="en-US" dirty="0">
                <a:ea typeface="MS Mincho"/>
                <a:cs typeface="Times New Roman"/>
              </a:rPr>
              <a:t>Deploy or redeploy people to new assignments</a:t>
            </a:r>
          </a:p>
        </p:txBody>
      </p:sp>
      <p:sp>
        <p:nvSpPr>
          <p:cNvPr id="2" name="Footer Placeholder 1">
            <a:extLst>
              <a:ext uri="{FF2B5EF4-FFF2-40B4-BE49-F238E27FC236}">
                <a16:creationId xmlns:a16="http://schemas.microsoft.com/office/drawing/2014/main" id="{BFEC9BF7-B956-4EAF-A02A-7D816397D962}"/>
              </a:ext>
            </a:extLst>
          </p:cNvPr>
          <p:cNvSpPr>
            <a:spLocks noGrp="1"/>
          </p:cNvSpPr>
          <p:nvPr>
            <p:ph type="ftr" sz="quarter" idx="11"/>
          </p:nvPr>
        </p:nvSpPr>
        <p:spPr/>
        <p:txBody>
          <a:bodyPr/>
          <a:lstStyle/>
          <a:p>
            <a:r>
              <a:rPr lang="en-US"/>
              <a:t>Teaching Tool 2 - Leader Role</a:t>
            </a:r>
            <a:endParaRPr lang="en-US" dirty="0"/>
          </a:p>
        </p:txBody>
      </p:sp>
      <p:sp>
        <p:nvSpPr>
          <p:cNvPr id="3" name="Slide Number Placeholder 2">
            <a:extLst>
              <a:ext uri="{FF2B5EF4-FFF2-40B4-BE49-F238E27FC236}">
                <a16:creationId xmlns:a16="http://schemas.microsoft.com/office/drawing/2014/main" id="{5A1682D7-F22E-4650-A787-C8C2B0B828AD}"/>
              </a:ext>
            </a:extLst>
          </p:cNvPr>
          <p:cNvSpPr>
            <a:spLocks noGrp="1"/>
          </p:cNvSpPr>
          <p:nvPr>
            <p:ph type="sldNum" sz="quarter" idx="12"/>
          </p:nvPr>
        </p:nvSpPr>
        <p:spPr/>
        <p:txBody>
          <a:bodyPr/>
          <a:lstStyle/>
          <a:p>
            <a:fld id="{0F408A5D-059A-A247-8344-29C129C8EF29}" type="slidenum">
              <a:rPr lang="en-US" smtClean="0"/>
              <a:pPr/>
              <a:t>19</a:t>
            </a:fld>
            <a:endParaRPr lang="en-US" dirty="0"/>
          </a:p>
        </p:txBody>
      </p:sp>
    </p:spTree>
    <p:extLst>
      <p:ext uri="{BB962C8B-B14F-4D97-AF65-F5344CB8AC3E}">
        <p14:creationId xmlns:p14="http://schemas.microsoft.com/office/powerpoint/2010/main" val="10127076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09" name="Rectangle 41"/>
          <p:cNvSpPr>
            <a:spLocks noGrp="1" noChangeArrowheads="1"/>
          </p:cNvSpPr>
          <p:nvPr>
            <p:ph type="body" idx="1"/>
          </p:nvPr>
        </p:nvSpPr>
        <p:spPr/>
        <p:txBody>
          <a:bodyPr/>
          <a:lstStyle/>
          <a:p>
            <a:pPr marL="0" indent="0">
              <a:buNone/>
            </a:pPr>
            <a:r>
              <a:rPr lang="en-CA" sz="2000" dirty="0"/>
              <a:t>The unmodified content below was created for the </a:t>
            </a:r>
            <a:r>
              <a:rPr lang="en-CA" sz="2000" i="1" dirty="0"/>
              <a:t>CanMEDS Teaching and Assessment Tools Guide </a:t>
            </a:r>
            <a:r>
              <a:rPr lang="en-CA" sz="2000" dirty="0"/>
              <a:t>by S </a:t>
            </a:r>
            <a:r>
              <a:rPr lang="en-CA" sz="2000"/>
              <a:t>Glover Takahashi </a:t>
            </a:r>
            <a:r>
              <a:rPr lang="en-CA" sz="2000" dirty="0"/>
              <a:t>and is owned by the Royal College of Physicians and Surgeons of Canada. You may use, reproduce and modify the content for your own non-commercial purposes provided that your modifications are clearly indicated and you provide attribution to the Royal College.  The Royal College may revoke this permission at any time by providing written notice.  </a:t>
            </a:r>
            <a:endParaRPr lang="en-US" sz="2000" dirty="0"/>
          </a:p>
          <a:p>
            <a:pPr marL="0" indent="0">
              <a:buNone/>
            </a:pPr>
            <a:r>
              <a:rPr lang="en-CA" sz="2000" b="1" u="sng" dirty="0"/>
              <a:t>NOTICE:  The content below may have been modified from its original form and may not represent the opinion or views of the Royal College.</a:t>
            </a:r>
            <a:endParaRPr lang="en-US" sz="2000" dirty="0"/>
          </a:p>
        </p:txBody>
      </p:sp>
      <p:sp>
        <p:nvSpPr>
          <p:cNvPr id="2" name="Footer Placeholder 1">
            <a:extLst>
              <a:ext uri="{FF2B5EF4-FFF2-40B4-BE49-F238E27FC236}">
                <a16:creationId xmlns:a16="http://schemas.microsoft.com/office/drawing/2014/main" id="{4E68A1BF-6511-47EA-92A9-BAEC37D702A3}"/>
              </a:ext>
            </a:extLst>
          </p:cNvPr>
          <p:cNvSpPr>
            <a:spLocks noGrp="1"/>
          </p:cNvSpPr>
          <p:nvPr>
            <p:ph type="ftr" sz="quarter" idx="11"/>
          </p:nvPr>
        </p:nvSpPr>
        <p:spPr/>
        <p:txBody>
          <a:bodyPr/>
          <a:lstStyle/>
          <a:p>
            <a:r>
              <a:rPr lang="en-US"/>
              <a:t>Teaching Tool 2 - Leader Role</a:t>
            </a:r>
            <a:endParaRPr lang="en-US" dirty="0"/>
          </a:p>
        </p:txBody>
      </p:sp>
      <p:sp>
        <p:nvSpPr>
          <p:cNvPr id="3" name="Slide Number Placeholder 2">
            <a:extLst>
              <a:ext uri="{FF2B5EF4-FFF2-40B4-BE49-F238E27FC236}">
                <a16:creationId xmlns:a16="http://schemas.microsoft.com/office/drawing/2014/main" id="{CF57D3D4-DC02-4B72-AD64-E188F925C948}"/>
              </a:ext>
            </a:extLst>
          </p:cNvPr>
          <p:cNvSpPr>
            <a:spLocks noGrp="1"/>
          </p:cNvSpPr>
          <p:nvPr>
            <p:ph type="sldNum" sz="quarter" idx="12"/>
          </p:nvPr>
        </p:nvSpPr>
        <p:spPr/>
        <p:txBody>
          <a:bodyPr/>
          <a:lstStyle/>
          <a:p>
            <a:fld id="{0F408A5D-059A-A247-8344-29C129C8EF29}" type="slidenum">
              <a:rPr lang="en-US" smtClean="0"/>
              <a:pPr/>
              <a:t>2</a:t>
            </a:fld>
            <a:endParaRPr lang="en-US" dirty="0"/>
          </a:p>
        </p:txBody>
      </p:sp>
    </p:spTree>
    <p:extLst>
      <p:ext uri="{BB962C8B-B14F-4D97-AF65-F5344CB8AC3E}">
        <p14:creationId xmlns:p14="http://schemas.microsoft.com/office/powerpoint/2010/main" val="10086304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08" name="Rectangle 40"/>
          <p:cNvSpPr>
            <a:spLocks noGrp="1" noChangeArrowheads="1"/>
          </p:cNvSpPr>
          <p:nvPr>
            <p:ph type="title"/>
          </p:nvPr>
        </p:nvSpPr>
        <p:spPr/>
        <p:txBody>
          <a:bodyPr/>
          <a:lstStyle/>
          <a:p>
            <a:r>
              <a:rPr lang="en-US" dirty="0"/>
              <a:t>Objectives and agenda</a:t>
            </a:r>
          </a:p>
        </p:txBody>
      </p:sp>
      <p:sp>
        <p:nvSpPr>
          <p:cNvPr id="7209" name="Rectangle 41"/>
          <p:cNvSpPr>
            <a:spLocks noGrp="1" noChangeArrowheads="1"/>
          </p:cNvSpPr>
          <p:nvPr>
            <p:ph type="body" idx="1"/>
          </p:nvPr>
        </p:nvSpPr>
        <p:spPr/>
        <p:txBody>
          <a:bodyPr/>
          <a:lstStyle/>
          <a:p>
            <a:pPr marL="0" indent="0">
              <a:buNone/>
            </a:pPr>
            <a:endParaRPr lang="en-US" dirty="0"/>
          </a:p>
          <a:p>
            <a:pPr marL="514350" indent="-514350">
              <a:buFont typeface="+mj-lt"/>
              <a:buAutoNum type="arabicPeriod"/>
            </a:pPr>
            <a:r>
              <a:rPr lang="en-US" dirty="0"/>
              <a:t>Recognize the process and content of leadership</a:t>
            </a:r>
          </a:p>
          <a:p>
            <a:pPr marL="514350" indent="-514350">
              <a:buFont typeface="+mj-lt"/>
              <a:buAutoNum type="arabicPeriod"/>
            </a:pPr>
            <a:r>
              <a:rPr lang="en-US" dirty="0"/>
              <a:t>Apply key leadership skills to examples from everyday practice</a:t>
            </a:r>
          </a:p>
          <a:p>
            <a:pPr marL="514350" indent="-514350">
              <a:buFont typeface="+mj-lt"/>
              <a:buAutoNum type="arabicPeriod"/>
            </a:pPr>
            <a:r>
              <a:rPr lang="en-US" dirty="0"/>
              <a:t>Develop a personal leadership resource for everyday practice</a:t>
            </a:r>
          </a:p>
        </p:txBody>
      </p:sp>
      <p:sp>
        <p:nvSpPr>
          <p:cNvPr id="2" name="Footer Placeholder 1">
            <a:extLst>
              <a:ext uri="{FF2B5EF4-FFF2-40B4-BE49-F238E27FC236}">
                <a16:creationId xmlns:a16="http://schemas.microsoft.com/office/drawing/2014/main" id="{D1E358DB-5D44-4449-A907-6F7E223A25AE}"/>
              </a:ext>
            </a:extLst>
          </p:cNvPr>
          <p:cNvSpPr>
            <a:spLocks noGrp="1"/>
          </p:cNvSpPr>
          <p:nvPr>
            <p:ph type="ftr" sz="quarter" idx="11"/>
          </p:nvPr>
        </p:nvSpPr>
        <p:spPr/>
        <p:txBody>
          <a:bodyPr/>
          <a:lstStyle/>
          <a:p>
            <a:r>
              <a:rPr lang="en-US"/>
              <a:t>Teaching Tool 2 - Leader Role</a:t>
            </a:r>
            <a:endParaRPr lang="en-US" dirty="0"/>
          </a:p>
        </p:txBody>
      </p:sp>
      <p:sp>
        <p:nvSpPr>
          <p:cNvPr id="3" name="Slide Number Placeholder 2">
            <a:extLst>
              <a:ext uri="{FF2B5EF4-FFF2-40B4-BE49-F238E27FC236}">
                <a16:creationId xmlns:a16="http://schemas.microsoft.com/office/drawing/2014/main" id="{4D70767E-C2EB-4933-98C4-D611D7CEEBFE}"/>
              </a:ext>
            </a:extLst>
          </p:cNvPr>
          <p:cNvSpPr>
            <a:spLocks noGrp="1"/>
          </p:cNvSpPr>
          <p:nvPr>
            <p:ph type="sldNum" sz="quarter" idx="12"/>
          </p:nvPr>
        </p:nvSpPr>
        <p:spPr/>
        <p:txBody>
          <a:bodyPr/>
          <a:lstStyle/>
          <a:p>
            <a:fld id="{0F408A5D-059A-A247-8344-29C129C8EF29}" type="slidenum">
              <a:rPr lang="en-US" smtClean="0"/>
              <a:pPr/>
              <a:t>20</a:t>
            </a:fld>
            <a:endParaRPr lang="en-US" dirty="0"/>
          </a:p>
        </p:txBody>
      </p:sp>
    </p:spTree>
    <p:extLst>
      <p:ext uri="{BB962C8B-B14F-4D97-AF65-F5344CB8AC3E}">
        <p14:creationId xmlns:p14="http://schemas.microsoft.com/office/powerpoint/2010/main" val="216398849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References</a:t>
            </a:r>
          </a:p>
        </p:txBody>
      </p:sp>
      <p:sp>
        <p:nvSpPr>
          <p:cNvPr id="3" name="Content Placeholder 2"/>
          <p:cNvSpPr>
            <a:spLocks noGrp="1"/>
          </p:cNvSpPr>
          <p:nvPr>
            <p:ph idx="1"/>
          </p:nvPr>
        </p:nvSpPr>
        <p:spPr>
          <a:xfrm>
            <a:off x="838200" y="1524000"/>
            <a:ext cx="10515600" cy="4497288"/>
          </a:xfrm>
        </p:spPr>
        <p:txBody>
          <a:bodyPr/>
          <a:lstStyle/>
          <a:p>
            <a:r>
              <a:rPr lang="en-US" sz="1600" dirty="0"/>
              <a:t>Dath D, Chan M-K, Anderson G, Burke A, </a:t>
            </a:r>
            <a:r>
              <a:rPr lang="en-US" sz="1600" dirty="0" err="1"/>
              <a:t>Razack</a:t>
            </a:r>
            <a:r>
              <a:rPr lang="en-US" sz="1600" dirty="0"/>
              <a:t> S, </a:t>
            </a:r>
            <a:r>
              <a:rPr lang="en-US" sz="1600" dirty="0" err="1"/>
              <a:t>Lieff</a:t>
            </a:r>
            <a:r>
              <a:rPr lang="en-US" sz="1600" dirty="0"/>
              <a:t> S, Moineau G, Chiu A, Ellison P. Leader. In: Frank JR, Snell L, </a:t>
            </a:r>
            <a:r>
              <a:rPr lang="en-US" sz="1600" dirty="0" err="1"/>
              <a:t>Sherbino</a:t>
            </a:r>
            <a:r>
              <a:rPr lang="en-US" sz="1600" dirty="0"/>
              <a:t> J, editors. CanMEDS 2015 Physician Competency Framework. Ottawa: Royal College of Physicians and Surgeons of Canada; 2015. </a:t>
            </a:r>
          </a:p>
          <a:p>
            <a:r>
              <a:rPr lang="en-US" sz="1600" dirty="0"/>
              <a:t>http://www.choosingwiselycanada.org</a:t>
            </a:r>
          </a:p>
          <a:p>
            <a:r>
              <a:rPr lang="en-US" sz="1600" dirty="0"/>
              <a:t>Stone D, </a:t>
            </a:r>
            <a:r>
              <a:rPr lang="en-US" sz="1600" dirty="0" err="1"/>
              <a:t>Heen</a:t>
            </a:r>
            <a:r>
              <a:rPr lang="en-US" sz="1600" dirty="0"/>
              <a:t> S. </a:t>
            </a:r>
            <a:r>
              <a:rPr lang="en-US" sz="1600" i="1" dirty="0"/>
              <a:t>Thanks for the Feedback: the science and art of receiving feedback well</a:t>
            </a:r>
            <a:r>
              <a:rPr lang="en-US" sz="1600" dirty="0"/>
              <a:t>. New York: Viking; 2014.</a:t>
            </a:r>
          </a:p>
          <a:p>
            <a:r>
              <a:rPr lang="en-US" sz="1600" i="1" dirty="0"/>
              <a:t>Six Domains of Health Care Quality. </a:t>
            </a:r>
            <a:r>
              <a:rPr lang="en-US" sz="1600" dirty="0"/>
              <a:t>Consumer Assessment of Healthcare Providers and Systems (CAHPS) website. Last retrieved July 3, 2015 from: https://cahps.ahrq.gov/consumer-reporting/talkingquality/create/sixdomains.html.</a:t>
            </a:r>
          </a:p>
          <a:p>
            <a:r>
              <a:rPr lang="en-US" sz="1600" dirty="0"/>
              <a:t>Langley GL, Nolan KM, Nolan TW, Norman CL, Provost LP. </a:t>
            </a:r>
            <a:r>
              <a:rPr lang="en-US" sz="1600" i="1" dirty="0"/>
              <a:t>The Improvement Guide: A Practical Approach to Enhancing Organizational Performance </a:t>
            </a:r>
            <a:r>
              <a:rPr lang="en-US" sz="1600" dirty="0"/>
              <a:t>2nd Ed. </a:t>
            </a:r>
            <a:r>
              <a:rPr lang="en-US" sz="1600" dirty="0" err="1"/>
              <a:t>Jossey</a:t>
            </a:r>
            <a:r>
              <a:rPr lang="en-US" sz="1600" dirty="0"/>
              <a:t> Bass, San Francisco 2009. See more at (last retrieved July 3, 2015): </a:t>
            </a:r>
            <a:r>
              <a:rPr lang="en-US" sz="1600" dirty="0">
                <a:hlinkClick r:id="rId3"/>
              </a:rPr>
              <a:t>http://www.institute.nhs.uk/quality and service </a:t>
            </a:r>
            <a:r>
              <a:rPr lang="en-US" sz="1600" dirty="0" err="1">
                <a:hlinkClick r:id="rId3"/>
              </a:rPr>
              <a:t>improvement_tools</a:t>
            </a:r>
            <a:r>
              <a:rPr lang="en-US" sz="1600" dirty="0">
                <a:hlinkClick r:id="rId3"/>
              </a:rPr>
              <a:t>/</a:t>
            </a:r>
            <a:r>
              <a:rPr lang="en-US" sz="1600" dirty="0" err="1">
                <a:hlinkClick r:id="rId3"/>
              </a:rPr>
              <a:t>quality_and_service_improvement_tools</a:t>
            </a:r>
            <a:r>
              <a:rPr lang="en-US" sz="1600" dirty="0">
                <a:hlinkClick r:id="rId3"/>
              </a:rPr>
              <a:t>/plan_do_study_act.html</a:t>
            </a:r>
            <a:r>
              <a:rPr lang="en-US" sz="1600" dirty="0"/>
              <a:t>.</a:t>
            </a:r>
          </a:p>
        </p:txBody>
      </p:sp>
      <p:sp>
        <p:nvSpPr>
          <p:cNvPr id="5" name="Footer Placeholder 4">
            <a:extLst>
              <a:ext uri="{FF2B5EF4-FFF2-40B4-BE49-F238E27FC236}">
                <a16:creationId xmlns:a16="http://schemas.microsoft.com/office/drawing/2014/main" id="{F9BC32D9-E1A4-40E3-B30D-1AA1DC40023F}"/>
              </a:ext>
            </a:extLst>
          </p:cNvPr>
          <p:cNvSpPr>
            <a:spLocks noGrp="1"/>
          </p:cNvSpPr>
          <p:nvPr>
            <p:ph type="ftr" sz="quarter" idx="11"/>
          </p:nvPr>
        </p:nvSpPr>
        <p:spPr/>
        <p:txBody>
          <a:bodyPr/>
          <a:lstStyle/>
          <a:p>
            <a:r>
              <a:rPr lang="en-US"/>
              <a:t>Teaching Tool 2 - Leader Role</a:t>
            </a:r>
            <a:endParaRPr lang="en-US" dirty="0"/>
          </a:p>
        </p:txBody>
      </p:sp>
      <p:sp>
        <p:nvSpPr>
          <p:cNvPr id="6" name="Slide Number Placeholder 5">
            <a:extLst>
              <a:ext uri="{FF2B5EF4-FFF2-40B4-BE49-F238E27FC236}">
                <a16:creationId xmlns:a16="http://schemas.microsoft.com/office/drawing/2014/main" id="{B1922C01-03B0-404F-8F03-A9B8E5EC93A0}"/>
              </a:ext>
            </a:extLst>
          </p:cNvPr>
          <p:cNvSpPr>
            <a:spLocks noGrp="1"/>
          </p:cNvSpPr>
          <p:nvPr>
            <p:ph type="sldNum" sz="quarter" idx="12"/>
          </p:nvPr>
        </p:nvSpPr>
        <p:spPr/>
        <p:txBody>
          <a:bodyPr/>
          <a:lstStyle/>
          <a:p>
            <a:fld id="{0F408A5D-059A-A247-8344-29C129C8EF29}" type="slidenum">
              <a:rPr lang="en-US" smtClean="0"/>
              <a:pPr/>
              <a:t>21</a:t>
            </a:fld>
            <a:endParaRPr lang="en-US" dirty="0"/>
          </a:p>
        </p:txBody>
      </p:sp>
    </p:spTree>
    <p:extLst>
      <p:ext uri="{BB962C8B-B14F-4D97-AF65-F5344CB8AC3E}">
        <p14:creationId xmlns:p14="http://schemas.microsoft.com/office/powerpoint/2010/main" val="393149643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ctr">
              <a:buNone/>
            </a:pPr>
            <a:endParaRPr lang="en-US" sz="4000" dirty="0"/>
          </a:p>
          <a:p>
            <a:pPr marL="0" indent="0" algn="ctr">
              <a:buNone/>
            </a:pPr>
            <a:endParaRPr lang="en-US" sz="4000" dirty="0"/>
          </a:p>
          <a:p>
            <a:pPr marL="0" indent="0" algn="ctr">
              <a:buNone/>
            </a:pPr>
            <a:r>
              <a:rPr lang="en-US" sz="4000" dirty="0"/>
              <a:t>Other Slides</a:t>
            </a:r>
          </a:p>
        </p:txBody>
      </p:sp>
      <p:sp>
        <p:nvSpPr>
          <p:cNvPr id="5" name="Footer Placeholder 4">
            <a:extLst>
              <a:ext uri="{FF2B5EF4-FFF2-40B4-BE49-F238E27FC236}">
                <a16:creationId xmlns:a16="http://schemas.microsoft.com/office/drawing/2014/main" id="{6CD0575A-56C4-461E-9A7E-5C0C0E662641}"/>
              </a:ext>
            </a:extLst>
          </p:cNvPr>
          <p:cNvSpPr>
            <a:spLocks noGrp="1"/>
          </p:cNvSpPr>
          <p:nvPr>
            <p:ph type="ftr" sz="quarter" idx="11"/>
          </p:nvPr>
        </p:nvSpPr>
        <p:spPr/>
        <p:txBody>
          <a:bodyPr/>
          <a:lstStyle/>
          <a:p>
            <a:r>
              <a:rPr lang="en-US"/>
              <a:t>Teaching Tool 2 - Leader Role</a:t>
            </a:r>
            <a:endParaRPr lang="en-US" dirty="0"/>
          </a:p>
        </p:txBody>
      </p:sp>
      <p:sp>
        <p:nvSpPr>
          <p:cNvPr id="6" name="Slide Number Placeholder 5">
            <a:extLst>
              <a:ext uri="{FF2B5EF4-FFF2-40B4-BE49-F238E27FC236}">
                <a16:creationId xmlns:a16="http://schemas.microsoft.com/office/drawing/2014/main" id="{BEBE9A42-39B5-4EC2-8499-8FFDD4F49BBB}"/>
              </a:ext>
            </a:extLst>
          </p:cNvPr>
          <p:cNvSpPr>
            <a:spLocks noGrp="1"/>
          </p:cNvSpPr>
          <p:nvPr>
            <p:ph type="sldNum" sz="quarter" idx="12"/>
          </p:nvPr>
        </p:nvSpPr>
        <p:spPr/>
        <p:txBody>
          <a:bodyPr/>
          <a:lstStyle/>
          <a:p>
            <a:fld id="{0F408A5D-059A-A247-8344-29C129C8EF29}" type="slidenum">
              <a:rPr lang="en-US" smtClean="0"/>
              <a:pPr/>
              <a:t>22</a:t>
            </a:fld>
            <a:endParaRPr lang="en-US" dirty="0"/>
          </a:p>
        </p:txBody>
      </p:sp>
    </p:spTree>
    <p:extLst>
      <p:ext uri="{BB962C8B-B14F-4D97-AF65-F5344CB8AC3E}">
        <p14:creationId xmlns:p14="http://schemas.microsoft.com/office/powerpoint/2010/main" val="149013535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5" name="Rectangle 5"/>
          <p:cNvSpPr>
            <a:spLocks noGrp="1" noChangeArrowheads="1"/>
          </p:cNvSpPr>
          <p:nvPr>
            <p:ph type="title"/>
          </p:nvPr>
        </p:nvSpPr>
        <p:spPr/>
        <p:txBody>
          <a:bodyPr/>
          <a:lstStyle/>
          <a:p>
            <a:r>
              <a:rPr lang="en-US" dirty="0"/>
              <a:t>Leader Key Competencies</a:t>
            </a:r>
          </a:p>
        </p:txBody>
      </p:sp>
      <p:sp>
        <p:nvSpPr>
          <p:cNvPr id="20486" name="Rectangle 6"/>
          <p:cNvSpPr>
            <a:spLocks noGrp="1" noChangeArrowheads="1"/>
          </p:cNvSpPr>
          <p:nvPr>
            <p:ph type="body" idx="1"/>
          </p:nvPr>
        </p:nvSpPr>
        <p:spPr>
          <a:xfrm>
            <a:off x="838200" y="1556792"/>
            <a:ext cx="10515600" cy="4890864"/>
          </a:xfrm>
        </p:spPr>
        <p:txBody>
          <a:bodyPr/>
          <a:lstStyle/>
          <a:p>
            <a:pPr marL="0" indent="0">
              <a:buNone/>
            </a:pPr>
            <a:r>
              <a:rPr lang="en-US" dirty="0"/>
              <a:t>Physicians are able to:</a:t>
            </a:r>
          </a:p>
          <a:p>
            <a:pPr marL="514350" indent="-514350">
              <a:buFont typeface="+mj-lt"/>
              <a:buAutoNum type="arabicPeriod"/>
            </a:pPr>
            <a:r>
              <a:rPr lang="en-US" dirty="0"/>
              <a:t>Contribute to the improvement of health care delivery in teams, organizations, and systems</a:t>
            </a:r>
          </a:p>
          <a:p>
            <a:pPr marL="514350" indent="-514350">
              <a:buFont typeface="+mj-lt"/>
              <a:buAutoNum type="arabicPeriod"/>
            </a:pPr>
            <a:r>
              <a:rPr lang="en-US" dirty="0"/>
              <a:t>Engage in the stewardship of health care resources</a:t>
            </a:r>
          </a:p>
          <a:p>
            <a:pPr marL="514350" indent="-514350">
              <a:buFont typeface="+mj-lt"/>
              <a:buAutoNum type="arabicPeriod"/>
            </a:pPr>
            <a:r>
              <a:rPr lang="en-US" dirty="0"/>
              <a:t>Demonstrate leadership in professional practice</a:t>
            </a:r>
          </a:p>
          <a:p>
            <a:pPr marL="514350" indent="-514350">
              <a:buFont typeface="+mj-lt"/>
              <a:buAutoNum type="arabicPeriod"/>
            </a:pPr>
            <a:r>
              <a:rPr lang="en-US" dirty="0"/>
              <a:t>Manage career planning, finances, and health human resources in a practice</a:t>
            </a:r>
          </a:p>
        </p:txBody>
      </p:sp>
      <p:sp>
        <p:nvSpPr>
          <p:cNvPr id="2" name="Footer Placeholder 1">
            <a:extLst>
              <a:ext uri="{FF2B5EF4-FFF2-40B4-BE49-F238E27FC236}">
                <a16:creationId xmlns:a16="http://schemas.microsoft.com/office/drawing/2014/main" id="{56D8AC63-3964-488F-BFAF-908B89861011}"/>
              </a:ext>
            </a:extLst>
          </p:cNvPr>
          <p:cNvSpPr>
            <a:spLocks noGrp="1"/>
          </p:cNvSpPr>
          <p:nvPr>
            <p:ph type="ftr" sz="quarter" idx="11"/>
          </p:nvPr>
        </p:nvSpPr>
        <p:spPr/>
        <p:txBody>
          <a:bodyPr/>
          <a:lstStyle/>
          <a:p>
            <a:r>
              <a:rPr lang="en-US"/>
              <a:t>Teaching Tool 2 - Leader Role</a:t>
            </a:r>
            <a:endParaRPr lang="en-US" dirty="0"/>
          </a:p>
        </p:txBody>
      </p:sp>
      <p:sp>
        <p:nvSpPr>
          <p:cNvPr id="3" name="Slide Number Placeholder 2">
            <a:extLst>
              <a:ext uri="{FF2B5EF4-FFF2-40B4-BE49-F238E27FC236}">
                <a16:creationId xmlns:a16="http://schemas.microsoft.com/office/drawing/2014/main" id="{53902EC9-9A98-46A7-915C-2E5040ED44F2}"/>
              </a:ext>
            </a:extLst>
          </p:cNvPr>
          <p:cNvSpPr>
            <a:spLocks noGrp="1"/>
          </p:cNvSpPr>
          <p:nvPr>
            <p:ph type="sldNum" sz="quarter" idx="12"/>
          </p:nvPr>
        </p:nvSpPr>
        <p:spPr/>
        <p:txBody>
          <a:bodyPr/>
          <a:lstStyle/>
          <a:p>
            <a:fld id="{0F408A5D-059A-A247-8344-29C129C8EF29}" type="slidenum">
              <a:rPr lang="en-US" smtClean="0"/>
              <a:pPr/>
              <a:t>23</a:t>
            </a:fld>
            <a:endParaRPr lang="en-US" dirty="0"/>
          </a:p>
        </p:txBody>
      </p:sp>
    </p:spTree>
    <p:extLst>
      <p:ext uri="{BB962C8B-B14F-4D97-AF65-F5344CB8AC3E}">
        <p14:creationId xmlns:p14="http://schemas.microsoft.com/office/powerpoint/2010/main" val="43401900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5" name="Rectangle 5"/>
          <p:cNvSpPr>
            <a:spLocks noGrp="1" noChangeArrowheads="1"/>
          </p:cNvSpPr>
          <p:nvPr>
            <p:ph type="title"/>
          </p:nvPr>
        </p:nvSpPr>
        <p:spPr/>
        <p:txBody>
          <a:bodyPr/>
          <a:lstStyle/>
          <a:p>
            <a:r>
              <a:rPr lang="en-US" dirty="0"/>
              <a:t>Leader Key Competency 1</a:t>
            </a:r>
          </a:p>
        </p:txBody>
      </p:sp>
      <p:sp>
        <p:nvSpPr>
          <p:cNvPr id="20486" name="Rectangle 6"/>
          <p:cNvSpPr>
            <a:spLocks noGrp="1" noChangeArrowheads="1"/>
          </p:cNvSpPr>
          <p:nvPr>
            <p:ph type="body" idx="1"/>
          </p:nvPr>
        </p:nvSpPr>
        <p:spPr>
          <a:xfrm>
            <a:off x="838200" y="1556792"/>
            <a:ext cx="10515600" cy="4890864"/>
          </a:xfrm>
        </p:spPr>
        <p:txBody>
          <a:bodyPr/>
          <a:lstStyle/>
          <a:p>
            <a:pPr marL="0" indent="0">
              <a:buNone/>
            </a:pPr>
            <a:r>
              <a:rPr lang="en-US" sz="2000" dirty="0"/>
              <a:t>Physicians are able to:</a:t>
            </a:r>
          </a:p>
          <a:p>
            <a:pPr marL="457200" indent="-457200">
              <a:buFont typeface="+mj-lt"/>
              <a:buAutoNum type="arabicPeriod"/>
            </a:pPr>
            <a:r>
              <a:rPr lang="en-US" sz="2000" dirty="0"/>
              <a:t>Contribute to the improvement of health care delivery in teams, organizations, and systems</a:t>
            </a:r>
          </a:p>
          <a:p>
            <a:pPr marL="457200" lvl="1" indent="0">
              <a:lnSpc>
                <a:spcPct val="150000"/>
              </a:lnSpc>
              <a:buNone/>
            </a:pPr>
            <a:r>
              <a:rPr lang="en-US" sz="2000" dirty="0"/>
              <a:t>1.1 	Apply the science of quality improvement to contribute to improving systems of patient 	care</a:t>
            </a:r>
          </a:p>
          <a:p>
            <a:pPr marL="457200" lvl="1" indent="0">
              <a:lnSpc>
                <a:spcPct val="150000"/>
              </a:lnSpc>
              <a:buNone/>
            </a:pPr>
            <a:r>
              <a:rPr lang="en-US" sz="2000" dirty="0"/>
              <a:t>1.2 Contribute to a culture that promotes patient safety</a:t>
            </a:r>
          </a:p>
          <a:p>
            <a:pPr marL="457200" lvl="1" indent="0">
              <a:lnSpc>
                <a:spcPct val="150000"/>
              </a:lnSpc>
              <a:buNone/>
            </a:pPr>
            <a:r>
              <a:rPr lang="en-US" sz="2000" dirty="0"/>
              <a:t>1.3 Analyze patient safety incidents to enhance systems of care</a:t>
            </a:r>
          </a:p>
          <a:p>
            <a:pPr marL="457200" lvl="1" indent="0">
              <a:lnSpc>
                <a:spcPct val="150000"/>
              </a:lnSpc>
              <a:buNone/>
            </a:pPr>
            <a:r>
              <a:rPr lang="en-US" sz="2000" dirty="0"/>
              <a:t>1.4 Use health informatics to improve the quality of patient care and optimize patient safety</a:t>
            </a:r>
          </a:p>
        </p:txBody>
      </p:sp>
      <p:sp>
        <p:nvSpPr>
          <p:cNvPr id="2" name="Footer Placeholder 1">
            <a:extLst>
              <a:ext uri="{FF2B5EF4-FFF2-40B4-BE49-F238E27FC236}">
                <a16:creationId xmlns:a16="http://schemas.microsoft.com/office/drawing/2014/main" id="{F5852396-C2AE-453A-9E81-3C255DC73166}"/>
              </a:ext>
            </a:extLst>
          </p:cNvPr>
          <p:cNvSpPr>
            <a:spLocks noGrp="1"/>
          </p:cNvSpPr>
          <p:nvPr>
            <p:ph type="ftr" sz="quarter" idx="11"/>
          </p:nvPr>
        </p:nvSpPr>
        <p:spPr/>
        <p:txBody>
          <a:bodyPr/>
          <a:lstStyle/>
          <a:p>
            <a:r>
              <a:rPr lang="en-US"/>
              <a:t>Teaching Tool 2 - Leader Role</a:t>
            </a:r>
            <a:endParaRPr lang="en-US" dirty="0"/>
          </a:p>
        </p:txBody>
      </p:sp>
      <p:sp>
        <p:nvSpPr>
          <p:cNvPr id="3" name="Slide Number Placeholder 2">
            <a:extLst>
              <a:ext uri="{FF2B5EF4-FFF2-40B4-BE49-F238E27FC236}">
                <a16:creationId xmlns:a16="http://schemas.microsoft.com/office/drawing/2014/main" id="{E07D2137-43AA-44AE-B11B-A65F4214D160}"/>
              </a:ext>
            </a:extLst>
          </p:cNvPr>
          <p:cNvSpPr>
            <a:spLocks noGrp="1"/>
          </p:cNvSpPr>
          <p:nvPr>
            <p:ph type="sldNum" sz="quarter" idx="12"/>
          </p:nvPr>
        </p:nvSpPr>
        <p:spPr/>
        <p:txBody>
          <a:bodyPr/>
          <a:lstStyle/>
          <a:p>
            <a:fld id="{0F408A5D-059A-A247-8344-29C129C8EF29}" type="slidenum">
              <a:rPr lang="en-US" smtClean="0"/>
              <a:pPr/>
              <a:t>24</a:t>
            </a:fld>
            <a:endParaRPr lang="en-US" dirty="0"/>
          </a:p>
        </p:txBody>
      </p:sp>
    </p:spTree>
    <p:extLst>
      <p:ext uri="{BB962C8B-B14F-4D97-AF65-F5344CB8AC3E}">
        <p14:creationId xmlns:p14="http://schemas.microsoft.com/office/powerpoint/2010/main" val="280048624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5" name="Rectangle 5"/>
          <p:cNvSpPr>
            <a:spLocks noGrp="1" noChangeArrowheads="1"/>
          </p:cNvSpPr>
          <p:nvPr>
            <p:ph type="title"/>
          </p:nvPr>
        </p:nvSpPr>
        <p:spPr/>
        <p:txBody>
          <a:bodyPr/>
          <a:lstStyle/>
          <a:p>
            <a:r>
              <a:rPr lang="en-US" dirty="0"/>
              <a:t>Leader Key Competency 2</a:t>
            </a:r>
          </a:p>
        </p:txBody>
      </p:sp>
      <p:sp>
        <p:nvSpPr>
          <p:cNvPr id="20486" name="Rectangle 6"/>
          <p:cNvSpPr>
            <a:spLocks noGrp="1" noChangeArrowheads="1"/>
          </p:cNvSpPr>
          <p:nvPr>
            <p:ph type="body" idx="1"/>
          </p:nvPr>
        </p:nvSpPr>
        <p:spPr>
          <a:xfrm>
            <a:off x="838200" y="1916832"/>
            <a:ext cx="10515600" cy="4530824"/>
          </a:xfrm>
        </p:spPr>
        <p:txBody>
          <a:bodyPr/>
          <a:lstStyle/>
          <a:p>
            <a:pPr marL="0" indent="0">
              <a:buNone/>
            </a:pPr>
            <a:r>
              <a:rPr lang="en-US" sz="2000" dirty="0"/>
              <a:t>Physicians are able to:</a:t>
            </a:r>
          </a:p>
          <a:p>
            <a:pPr marL="457200" indent="-457200">
              <a:buFont typeface="+mj-lt"/>
              <a:buAutoNum type="arabicPeriod" startAt="2"/>
            </a:pPr>
            <a:r>
              <a:rPr lang="en-US" sz="2000" dirty="0"/>
              <a:t>Engage in the stewardship of health care resources</a:t>
            </a:r>
          </a:p>
          <a:p>
            <a:pPr marL="457200" lvl="1" indent="0">
              <a:buNone/>
            </a:pPr>
            <a:r>
              <a:rPr lang="en-US" sz="2000" dirty="0"/>
              <a:t>2.1 Allocate health care resources for optimal patient care</a:t>
            </a:r>
          </a:p>
          <a:p>
            <a:pPr marL="457200" lvl="1" indent="0">
              <a:buNone/>
            </a:pPr>
            <a:r>
              <a:rPr lang="en-US" sz="2000" dirty="0"/>
              <a:t>2.2 Apply evidence and management processes to achieve cost appropriate care</a:t>
            </a:r>
          </a:p>
        </p:txBody>
      </p:sp>
      <p:sp>
        <p:nvSpPr>
          <p:cNvPr id="2" name="Footer Placeholder 1">
            <a:extLst>
              <a:ext uri="{FF2B5EF4-FFF2-40B4-BE49-F238E27FC236}">
                <a16:creationId xmlns:a16="http://schemas.microsoft.com/office/drawing/2014/main" id="{900B19B1-E3EC-487E-8558-D5CAAEDCC8AD}"/>
              </a:ext>
            </a:extLst>
          </p:cNvPr>
          <p:cNvSpPr>
            <a:spLocks noGrp="1"/>
          </p:cNvSpPr>
          <p:nvPr>
            <p:ph type="ftr" sz="quarter" idx="11"/>
          </p:nvPr>
        </p:nvSpPr>
        <p:spPr/>
        <p:txBody>
          <a:bodyPr/>
          <a:lstStyle/>
          <a:p>
            <a:r>
              <a:rPr lang="en-US"/>
              <a:t>Teaching Tool 2 - Leader Role</a:t>
            </a:r>
            <a:endParaRPr lang="en-US" dirty="0"/>
          </a:p>
        </p:txBody>
      </p:sp>
      <p:sp>
        <p:nvSpPr>
          <p:cNvPr id="3" name="Slide Number Placeholder 2">
            <a:extLst>
              <a:ext uri="{FF2B5EF4-FFF2-40B4-BE49-F238E27FC236}">
                <a16:creationId xmlns:a16="http://schemas.microsoft.com/office/drawing/2014/main" id="{899D6DEF-7438-4BF2-A980-CE148544EC97}"/>
              </a:ext>
            </a:extLst>
          </p:cNvPr>
          <p:cNvSpPr>
            <a:spLocks noGrp="1"/>
          </p:cNvSpPr>
          <p:nvPr>
            <p:ph type="sldNum" sz="quarter" idx="12"/>
          </p:nvPr>
        </p:nvSpPr>
        <p:spPr/>
        <p:txBody>
          <a:bodyPr/>
          <a:lstStyle/>
          <a:p>
            <a:fld id="{0F408A5D-059A-A247-8344-29C129C8EF29}" type="slidenum">
              <a:rPr lang="en-US" smtClean="0"/>
              <a:pPr/>
              <a:t>25</a:t>
            </a:fld>
            <a:endParaRPr lang="en-US" dirty="0"/>
          </a:p>
        </p:txBody>
      </p:sp>
    </p:spTree>
    <p:extLst>
      <p:ext uri="{BB962C8B-B14F-4D97-AF65-F5344CB8AC3E}">
        <p14:creationId xmlns:p14="http://schemas.microsoft.com/office/powerpoint/2010/main" val="372103947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5" name="Rectangle 5"/>
          <p:cNvSpPr>
            <a:spLocks noGrp="1" noChangeArrowheads="1"/>
          </p:cNvSpPr>
          <p:nvPr>
            <p:ph type="title"/>
          </p:nvPr>
        </p:nvSpPr>
        <p:spPr/>
        <p:txBody>
          <a:bodyPr/>
          <a:lstStyle/>
          <a:p>
            <a:r>
              <a:rPr lang="en-US" dirty="0"/>
              <a:t>Leader Key Competency 3</a:t>
            </a:r>
          </a:p>
        </p:txBody>
      </p:sp>
      <p:sp>
        <p:nvSpPr>
          <p:cNvPr id="20486" name="Rectangle 6"/>
          <p:cNvSpPr>
            <a:spLocks noGrp="1" noChangeArrowheads="1"/>
          </p:cNvSpPr>
          <p:nvPr>
            <p:ph type="body" idx="1"/>
          </p:nvPr>
        </p:nvSpPr>
        <p:spPr>
          <a:xfrm>
            <a:off x="838200" y="1916832"/>
            <a:ext cx="10515600" cy="4530824"/>
          </a:xfrm>
        </p:spPr>
        <p:txBody>
          <a:bodyPr/>
          <a:lstStyle/>
          <a:p>
            <a:pPr marL="0" indent="0">
              <a:buNone/>
            </a:pPr>
            <a:r>
              <a:rPr lang="en-US" sz="2000" dirty="0"/>
              <a:t>Physicians are able to:</a:t>
            </a:r>
          </a:p>
          <a:p>
            <a:pPr marL="457200" indent="-457200">
              <a:buFont typeface="+mj-lt"/>
              <a:buAutoNum type="arabicPeriod" startAt="3"/>
            </a:pPr>
            <a:r>
              <a:rPr lang="en-US" sz="2000" dirty="0"/>
              <a:t>Demonstrate leadership in professional practice</a:t>
            </a:r>
          </a:p>
          <a:p>
            <a:pPr marL="457200" lvl="1" indent="0">
              <a:buNone/>
            </a:pPr>
            <a:r>
              <a:rPr lang="en-US" sz="2000" dirty="0"/>
              <a:t>3.1 Demonstrate leadership skills to enhance health care</a:t>
            </a:r>
          </a:p>
          <a:p>
            <a:pPr marL="457200" lvl="1" indent="0">
              <a:buNone/>
            </a:pPr>
            <a:r>
              <a:rPr lang="en-US" sz="2000" dirty="0"/>
              <a:t>3.2 Facilitate change in health care to enhance services and outcomes</a:t>
            </a:r>
          </a:p>
        </p:txBody>
      </p:sp>
      <p:sp>
        <p:nvSpPr>
          <p:cNvPr id="2" name="Footer Placeholder 1">
            <a:extLst>
              <a:ext uri="{FF2B5EF4-FFF2-40B4-BE49-F238E27FC236}">
                <a16:creationId xmlns:a16="http://schemas.microsoft.com/office/drawing/2014/main" id="{E1EAEF88-69B3-488D-A5EF-5333F353D6C8}"/>
              </a:ext>
            </a:extLst>
          </p:cNvPr>
          <p:cNvSpPr>
            <a:spLocks noGrp="1"/>
          </p:cNvSpPr>
          <p:nvPr>
            <p:ph type="ftr" sz="quarter" idx="11"/>
          </p:nvPr>
        </p:nvSpPr>
        <p:spPr/>
        <p:txBody>
          <a:bodyPr/>
          <a:lstStyle/>
          <a:p>
            <a:r>
              <a:rPr lang="en-US"/>
              <a:t>Teaching Tool 2 - Leader Role</a:t>
            </a:r>
            <a:endParaRPr lang="en-US" dirty="0"/>
          </a:p>
        </p:txBody>
      </p:sp>
      <p:sp>
        <p:nvSpPr>
          <p:cNvPr id="3" name="Slide Number Placeholder 2">
            <a:extLst>
              <a:ext uri="{FF2B5EF4-FFF2-40B4-BE49-F238E27FC236}">
                <a16:creationId xmlns:a16="http://schemas.microsoft.com/office/drawing/2014/main" id="{919DC038-6402-4519-BBF6-4995C7F326EB}"/>
              </a:ext>
            </a:extLst>
          </p:cNvPr>
          <p:cNvSpPr>
            <a:spLocks noGrp="1"/>
          </p:cNvSpPr>
          <p:nvPr>
            <p:ph type="sldNum" sz="quarter" idx="12"/>
          </p:nvPr>
        </p:nvSpPr>
        <p:spPr/>
        <p:txBody>
          <a:bodyPr/>
          <a:lstStyle/>
          <a:p>
            <a:fld id="{0F408A5D-059A-A247-8344-29C129C8EF29}" type="slidenum">
              <a:rPr lang="en-US" smtClean="0"/>
              <a:pPr/>
              <a:t>26</a:t>
            </a:fld>
            <a:endParaRPr lang="en-US" dirty="0"/>
          </a:p>
        </p:txBody>
      </p:sp>
    </p:spTree>
    <p:extLst>
      <p:ext uri="{BB962C8B-B14F-4D97-AF65-F5344CB8AC3E}">
        <p14:creationId xmlns:p14="http://schemas.microsoft.com/office/powerpoint/2010/main" val="198736655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5" name="Rectangle 5"/>
          <p:cNvSpPr>
            <a:spLocks noGrp="1" noChangeArrowheads="1"/>
          </p:cNvSpPr>
          <p:nvPr>
            <p:ph type="title"/>
          </p:nvPr>
        </p:nvSpPr>
        <p:spPr/>
        <p:txBody>
          <a:bodyPr/>
          <a:lstStyle/>
          <a:p>
            <a:r>
              <a:rPr lang="en-US" dirty="0"/>
              <a:t>Leader Key Competency 4</a:t>
            </a:r>
          </a:p>
        </p:txBody>
      </p:sp>
      <p:sp>
        <p:nvSpPr>
          <p:cNvPr id="20486" name="Rectangle 6"/>
          <p:cNvSpPr>
            <a:spLocks noGrp="1" noChangeArrowheads="1"/>
          </p:cNvSpPr>
          <p:nvPr>
            <p:ph type="body" idx="1"/>
          </p:nvPr>
        </p:nvSpPr>
        <p:spPr>
          <a:xfrm>
            <a:off x="766916" y="1556792"/>
            <a:ext cx="10515600" cy="4890864"/>
          </a:xfrm>
        </p:spPr>
        <p:txBody>
          <a:bodyPr/>
          <a:lstStyle/>
          <a:p>
            <a:pPr marL="0" indent="0">
              <a:buNone/>
            </a:pPr>
            <a:r>
              <a:rPr lang="en-US" sz="2000" dirty="0"/>
              <a:t>Physicians are able to:</a:t>
            </a:r>
          </a:p>
          <a:p>
            <a:pPr marL="457200" indent="-457200">
              <a:buFont typeface="+mj-lt"/>
              <a:buAutoNum type="arabicPeriod" startAt="4"/>
            </a:pPr>
            <a:r>
              <a:rPr lang="en-US" sz="2000" dirty="0"/>
              <a:t>Manage career planning, finances, and health human resources in a practice</a:t>
            </a:r>
          </a:p>
          <a:p>
            <a:pPr marL="457200" lvl="1" indent="0">
              <a:buNone/>
            </a:pPr>
            <a:r>
              <a:rPr lang="en-US" sz="2000" dirty="0"/>
              <a:t>4.1 Set priorities and manage time to integrate practice and personal life</a:t>
            </a:r>
          </a:p>
          <a:p>
            <a:pPr marL="457200" lvl="1" indent="0">
              <a:buNone/>
            </a:pPr>
            <a:r>
              <a:rPr lang="en-US" sz="2000" dirty="0"/>
              <a:t>4.2 Manage a career and a practice</a:t>
            </a:r>
          </a:p>
          <a:p>
            <a:pPr marL="457200" lvl="1" indent="0">
              <a:buNone/>
            </a:pPr>
            <a:r>
              <a:rPr lang="en-US" sz="2000" dirty="0"/>
              <a:t>4.3 Implement processes to ensure personal practice improvement</a:t>
            </a:r>
          </a:p>
        </p:txBody>
      </p:sp>
      <p:sp>
        <p:nvSpPr>
          <p:cNvPr id="2" name="Footer Placeholder 1">
            <a:extLst>
              <a:ext uri="{FF2B5EF4-FFF2-40B4-BE49-F238E27FC236}">
                <a16:creationId xmlns:a16="http://schemas.microsoft.com/office/drawing/2014/main" id="{850E26B3-875F-47C6-BD92-2C3815627911}"/>
              </a:ext>
            </a:extLst>
          </p:cNvPr>
          <p:cNvSpPr>
            <a:spLocks noGrp="1"/>
          </p:cNvSpPr>
          <p:nvPr>
            <p:ph type="ftr" sz="quarter" idx="11"/>
          </p:nvPr>
        </p:nvSpPr>
        <p:spPr/>
        <p:txBody>
          <a:bodyPr/>
          <a:lstStyle/>
          <a:p>
            <a:r>
              <a:rPr lang="en-US"/>
              <a:t>Teaching Tool 2 - Leader Role</a:t>
            </a:r>
            <a:endParaRPr lang="en-US" dirty="0"/>
          </a:p>
        </p:txBody>
      </p:sp>
      <p:sp>
        <p:nvSpPr>
          <p:cNvPr id="3" name="Slide Number Placeholder 2">
            <a:extLst>
              <a:ext uri="{FF2B5EF4-FFF2-40B4-BE49-F238E27FC236}">
                <a16:creationId xmlns:a16="http://schemas.microsoft.com/office/drawing/2014/main" id="{AC92EA75-0909-4B8E-A631-E805E81F13B0}"/>
              </a:ext>
            </a:extLst>
          </p:cNvPr>
          <p:cNvSpPr>
            <a:spLocks noGrp="1"/>
          </p:cNvSpPr>
          <p:nvPr>
            <p:ph type="sldNum" sz="quarter" idx="12"/>
          </p:nvPr>
        </p:nvSpPr>
        <p:spPr/>
        <p:txBody>
          <a:bodyPr/>
          <a:lstStyle/>
          <a:p>
            <a:fld id="{0F408A5D-059A-A247-8344-29C129C8EF29}" type="slidenum">
              <a:rPr lang="en-US" smtClean="0"/>
              <a:pPr/>
              <a:t>27</a:t>
            </a:fld>
            <a:endParaRPr lang="en-US" dirty="0"/>
          </a:p>
        </p:txBody>
      </p:sp>
    </p:spTree>
    <p:extLst>
      <p:ext uri="{BB962C8B-B14F-4D97-AF65-F5344CB8AC3E}">
        <p14:creationId xmlns:p14="http://schemas.microsoft.com/office/powerpoint/2010/main" val="282279483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5" name="Rectangle 5"/>
          <p:cNvSpPr>
            <a:spLocks noGrp="1" noChangeArrowheads="1"/>
          </p:cNvSpPr>
          <p:nvPr>
            <p:ph type="title"/>
          </p:nvPr>
        </p:nvSpPr>
        <p:spPr>
          <a:xfrm>
            <a:off x="619432" y="373426"/>
            <a:ext cx="10599174" cy="1068694"/>
          </a:xfrm>
        </p:spPr>
        <p:txBody>
          <a:bodyPr/>
          <a:lstStyle/>
          <a:p>
            <a:r>
              <a:rPr lang="en-US" dirty="0"/>
              <a:t>Effective leaders: Have courage and take responsibility for errors</a:t>
            </a:r>
          </a:p>
        </p:txBody>
      </p:sp>
      <p:sp>
        <p:nvSpPr>
          <p:cNvPr id="20486" name="Rectangle 6"/>
          <p:cNvSpPr>
            <a:spLocks noGrp="1" noChangeArrowheads="1"/>
          </p:cNvSpPr>
          <p:nvPr>
            <p:ph type="body" idx="1"/>
          </p:nvPr>
        </p:nvSpPr>
        <p:spPr>
          <a:xfrm>
            <a:off x="619432" y="1556792"/>
            <a:ext cx="10599174" cy="4890864"/>
          </a:xfrm>
        </p:spPr>
        <p:txBody>
          <a:bodyPr/>
          <a:lstStyle/>
          <a:p>
            <a:pPr marL="0" indent="0">
              <a:buNone/>
            </a:pPr>
            <a:r>
              <a:rPr lang="en-US" sz="2000" b="1" dirty="0"/>
              <a:t>Three Rules of apologies:</a:t>
            </a:r>
          </a:p>
          <a:p>
            <a:pPr marL="457200" indent="-457200">
              <a:buFont typeface="+mj-lt"/>
              <a:buAutoNum type="arabicPeriod"/>
            </a:pPr>
            <a:r>
              <a:rPr lang="en-US" sz="2000" dirty="0"/>
              <a:t>Be honest and authentic</a:t>
            </a:r>
          </a:p>
          <a:p>
            <a:pPr marL="457200" indent="-457200">
              <a:buFont typeface="+mj-lt"/>
              <a:buAutoNum type="arabicPeriod"/>
            </a:pPr>
            <a:r>
              <a:rPr lang="en-US" sz="2000" dirty="0"/>
              <a:t>Do not explain</a:t>
            </a:r>
          </a:p>
          <a:p>
            <a:pPr marL="457200" indent="-457200">
              <a:buFont typeface="+mj-lt"/>
              <a:buAutoNum type="arabicPeriod"/>
            </a:pPr>
            <a:r>
              <a:rPr lang="en-US" sz="2000" dirty="0"/>
              <a:t>Do not use the word “but”</a:t>
            </a:r>
          </a:p>
          <a:p>
            <a:pPr marL="0" indent="0">
              <a:buNone/>
            </a:pPr>
            <a:r>
              <a:rPr lang="en-US" sz="2000" b="1" dirty="0"/>
              <a:t>Steps to an effective apology:</a:t>
            </a:r>
          </a:p>
          <a:p>
            <a:pPr marL="457200" indent="-457200">
              <a:buFont typeface="+mj-lt"/>
              <a:buAutoNum type="arabicPeriod"/>
            </a:pPr>
            <a:r>
              <a:rPr lang="en-US" sz="2000" dirty="0"/>
              <a:t>Express remorse: “I am sorry.”</a:t>
            </a:r>
          </a:p>
          <a:p>
            <a:pPr marL="457200" indent="-457200">
              <a:buFont typeface="+mj-lt"/>
              <a:buAutoNum type="arabicPeriod"/>
            </a:pPr>
            <a:r>
              <a:rPr lang="en-US" sz="2000" dirty="0"/>
              <a:t>Take responsibility for actions or </a:t>
            </a:r>
            <a:r>
              <a:rPr lang="en-US" sz="2000" dirty="0" err="1"/>
              <a:t>behaviour</a:t>
            </a:r>
            <a:r>
              <a:rPr lang="en-US" sz="2000" dirty="0"/>
              <a:t>.</a:t>
            </a:r>
          </a:p>
          <a:p>
            <a:pPr marL="457200" indent="-457200">
              <a:buFont typeface="+mj-lt"/>
              <a:buAutoNum type="arabicPeriod"/>
            </a:pPr>
            <a:r>
              <a:rPr lang="en-US" sz="2000" dirty="0"/>
              <a:t>Make amends for your actions to make the situation right where appropriate and within your authority.</a:t>
            </a:r>
          </a:p>
          <a:p>
            <a:pPr marL="457200" indent="-457200">
              <a:buFont typeface="+mj-lt"/>
              <a:buAutoNum type="arabicPeriod"/>
            </a:pPr>
            <a:r>
              <a:rPr lang="en-US" sz="2000" dirty="0"/>
              <a:t>Rebuild trust. Repair the relationship.</a:t>
            </a:r>
          </a:p>
        </p:txBody>
      </p:sp>
      <p:sp>
        <p:nvSpPr>
          <p:cNvPr id="2" name="Footer Placeholder 1">
            <a:extLst>
              <a:ext uri="{FF2B5EF4-FFF2-40B4-BE49-F238E27FC236}">
                <a16:creationId xmlns:a16="http://schemas.microsoft.com/office/drawing/2014/main" id="{5602D1D3-CCBF-4E55-A464-F03BC7D8D82F}"/>
              </a:ext>
            </a:extLst>
          </p:cNvPr>
          <p:cNvSpPr>
            <a:spLocks noGrp="1"/>
          </p:cNvSpPr>
          <p:nvPr>
            <p:ph type="ftr" sz="quarter" idx="11"/>
          </p:nvPr>
        </p:nvSpPr>
        <p:spPr/>
        <p:txBody>
          <a:bodyPr/>
          <a:lstStyle/>
          <a:p>
            <a:r>
              <a:rPr lang="en-US" dirty="0"/>
              <a:t>Teaching Tool 2 - Leader Role</a:t>
            </a:r>
          </a:p>
        </p:txBody>
      </p:sp>
      <p:sp>
        <p:nvSpPr>
          <p:cNvPr id="3" name="Slide Number Placeholder 2">
            <a:extLst>
              <a:ext uri="{FF2B5EF4-FFF2-40B4-BE49-F238E27FC236}">
                <a16:creationId xmlns:a16="http://schemas.microsoft.com/office/drawing/2014/main" id="{D27E2331-3FFB-454C-B730-190009DCCFC5}"/>
              </a:ext>
            </a:extLst>
          </p:cNvPr>
          <p:cNvSpPr>
            <a:spLocks noGrp="1"/>
          </p:cNvSpPr>
          <p:nvPr>
            <p:ph type="sldNum" sz="quarter" idx="12"/>
          </p:nvPr>
        </p:nvSpPr>
        <p:spPr/>
        <p:txBody>
          <a:bodyPr/>
          <a:lstStyle/>
          <a:p>
            <a:fld id="{0F408A5D-059A-A247-8344-29C129C8EF29}" type="slidenum">
              <a:rPr lang="en-US" smtClean="0"/>
              <a:pPr/>
              <a:t>28</a:t>
            </a:fld>
            <a:endParaRPr lang="en-US" dirty="0"/>
          </a:p>
        </p:txBody>
      </p:sp>
    </p:spTree>
    <p:extLst>
      <p:ext uri="{BB962C8B-B14F-4D97-AF65-F5344CB8AC3E}">
        <p14:creationId xmlns:p14="http://schemas.microsoft.com/office/powerpoint/2010/main" val="12400708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08" name="Rectangle 40"/>
          <p:cNvSpPr>
            <a:spLocks noGrp="1" noChangeArrowheads="1"/>
          </p:cNvSpPr>
          <p:nvPr>
            <p:ph type="title"/>
          </p:nvPr>
        </p:nvSpPr>
        <p:spPr/>
        <p:txBody>
          <a:bodyPr/>
          <a:lstStyle/>
          <a:p>
            <a:r>
              <a:rPr lang="en-US" dirty="0"/>
              <a:t>Objectives and agenda</a:t>
            </a:r>
          </a:p>
        </p:txBody>
      </p:sp>
      <p:sp>
        <p:nvSpPr>
          <p:cNvPr id="7209" name="Rectangle 41"/>
          <p:cNvSpPr>
            <a:spLocks noGrp="1" noChangeArrowheads="1"/>
          </p:cNvSpPr>
          <p:nvPr>
            <p:ph type="body" idx="1"/>
          </p:nvPr>
        </p:nvSpPr>
        <p:spPr/>
        <p:txBody>
          <a:bodyPr/>
          <a:lstStyle/>
          <a:p>
            <a:pPr marL="0" indent="0">
              <a:buNone/>
            </a:pPr>
            <a:endParaRPr lang="en-US" dirty="0"/>
          </a:p>
          <a:p>
            <a:pPr marL="514350" indent="-514350">
              <a:buFont typeface="+mj-lt"/>
              <a:buAutoNum type="arabicPeriod"/>
            </a:pPr>
            <a:r>
              <a:rPr lang="en-US" dirty="0"/>
              <a:t>Recognize the process and content of leadership</a:t>
            </a:r>
          </a:p>
          <a:p>
            <a:pPr marL="514350" indent="-514350">
              <a:buFont typeface="+mj-lt"/>
              <a:buAutoNum type="arabicPeriod"/>
            </a:pPr>
            <a:r>
              <a:rPr lang="en-US" dirty="0"/>
              <a:t>Apply key leadership skills to examples from everyday practice</a:t>
            </a:r>
          </a:p>
          <a:p>
            <a:pPr marL="514350" indent="-514350">
              <a:buFont typeface="+mj-lt"/>
              <a:buAutoNum type="arabicPeriod"/>
            </a:pPr>
            <a:r>
              <a:rPr lang="en-US" dirty="0"/>
              <a:t>Develop a personal leadership resource for everyday practice</a:t>
            </a:r>
          </a:p>
        </p:txBody>
      </p:sp>
      <p:sp>
        <p:nvSpPr>
          <p:cNvPr id="2" name="Footer Placeholder 1">
            <a:extLst>
              <a:ext uri="{FF2B5EF4-FFF2-40B4-BE49-F238E27FC236}">
                <a16:creationId xmlns:a16="http://schemas.microsoft.com/office/drawing/2014/main" id="{54CD9B92-92C6-4033-BF18-CA5CC940B4E6}"/>
              </a:ext>
            </a:extLst>
          </p:cNvPr>
          <p:cNvSpPr>
            <a:spLocks noGrp="1"/>
          </p:cNvSpPr>
          <p:nvPr>
            <p:ph type="ftr" sz="quarter" idx="11"/>
          </p:nvPr>
        </p:nvSpPr>
        <p:spPr/>
        <p:txBody>
          <a:bodyPr/>
          <a:lstStyle/>
          <a:p>
            <a:r>
              <a:rPr lang="en-US"/>
              <a:t>Teaching Tool 2 - Leader Role</a:t>
            </a:r>
            <a:endParaRPr lang="en-US" dirty="0"/>
          </a:p>
        </p:txBody>
      </p:sp>
      <p:sp>
        <p:nvSpPr>
          <p:cNvPr id="3" name="Slide Number Placeholder 2">
            <a:extLst>
              <a:ext uri="{FF2B5EF4-FFF2-40B4-BE49-F238E27FC236}">
                <a16:creationId xmlns:a16="http://schemas.microsoft.com/office/drawing/2014/main" id="{D016683C-9DF5-4C3F-9DD7-BBEAA7BC860C}"/>
              </a:ext>
            </a:extLst>
          </p:cNvPr>
          <p:cNvSpPr>
            <a:spLocks noGrp="1"/>
          </p:cNvSpPr>
          <p:nvPr>
            <p:ph type="sldNum" sz="quarter" idx="12"/>
          </p:nvPr>
        </p:nvSpPr>
        <p:spPr/>
        <p:txBody>
          <a:bodyPr/>
          <a:lstStyle/>
          <a:p>
            <a:fld id="{0F408A5D-059A-A247-8344-29C129C8EF29}" type="slidenum">
              <a:rPr lang="en-US" smtClean="0"/>
              <a:pPr/>
              <a:t>3</a:t>
            </a:fld>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54" name="Rectangle 18"/>
          <p:cNvSpPr>
            <a:spLocks noGrp="1" noChangeArrowheads="1"/>
          </p:cNvSpPr>
          <p:nvPr>
            <p:ph type="title"/>
          </p:nvPr>
        </p:nvSpPr>
        <p:spPr/>
        <p:txBody>
          <a:bodyPr/>
          <a:lstStyle/>
          <a:p>
            <a:r>
              <a:rPr lang="en-US" dirty="0"/>
              <a:t>Why the Leader Role matters</a:t>
            </a:r>
          </a:p>
        </p:txBody>
      </p:sp>
      <p:sp>
        <p:nvSpPr>
          <p:cNvPr id="14355" name="Rectangle 19"/>
          <p:cNvSpPr>
            <a:spLocks noGrp="1" noChangeArrowheads="1"/>
          </p:cNvSpPr>
          <p:nvPr>
            <p:ph type="body" idx="1"/>
          </p:nvPr>
        </p:nvSpPr>
        <p:spPr>
          <a:xfrm>
            <a:off x="838200" y="1690688"/>
            <a:ext cx="9506272" cy="4213696"/>
          </a:xfrm>
        </p:spPr>
        <p:txBody>
          <a:bodyPr/>
          <a:lstStyle/>
          <a:p>
            <a:r>
              <a:rPr lang="en-US" sz="2400" dirty="0"/>
              <a:t>Physician leaders play an important part in health care</a:t>
            </a:r>
          </a:p>
          <a:p>
            <a:r>
              <a:rPr lang="en-US" sz="2400" dirty="0"/>
              <a:t>Collaborative leadership competencies help facilitate improvements</a:t>
            </a:r>
          </a:p>
          <a:p>
            <a:r>
              <a:rPr lang="en-US" sz="2400" dirty="0"/>
              <a:t>The health care system depends on physicians taking responsibility for stewardship of finite resources</a:t>
            </a:r>
          </a:p>
          <a:p>
            <a:r>
              <a:rPr lang="en-US" sz="2400" dirty="0"/>
              <a:t>Physicians must make personal management skills a priority to manage competing demands</a:t>
            </a:r>
          </a:p>
        </p:txBody>
      </p:sp>
      <p:sp>
        <p:nvSpPr>
          <p:cNvPr id="2" name="Footer Placeholder 1">
            <a:extLst>
              <a:ext uri="{FF2B5EF4-FFF2-40B4-BE49-F238E27FC236}">
                <a16:creationId xmlns:a16="http://schemas.microsoft.com/office/drawing/2014/main" id="{2B38E4A5-4F97-4FDA-B4E1-2F0E98B15D06}"/>
              </a:ext>
            </a:extLst>
          </p:cNvPr>
          <p:cNvSpPr>
            <a:spLocks noGrp="1"/>
          </p:cNvSpPr>
          <p:nvPr>
            <p:ph type="ftr" sz="quarter" idx="11"/>
          </p:nvPr>
        </p:nvSpPr>
        <p:spPr/>
        <p:txBody>
          <a:bodyPr/>
          <a:lstStyle/>
          <a:p>
            <a:r>
              <a:rPr lang="en-US"/>
              <a:t>Teaching Tool 2 - Leader Role</a:t>
            </a:r>
            <a:endParaRPr lang="en-US" dirty="0"/>
          </a:p>
        </p:txBody>
      </p:sp>
      <p:sp>
        <p:nvSpPr>
          <p:cNvPr id="3" name="Slide Number Placeholder 2">
            <a:extLst>
              <a:ext uri="{FF2B5EF4-FFF2-40B4-BE49-F238E27FC236}">
                <a16:creationId xmlns:a16="http://schemas.microsoft.com/office/drawing/2014/main" id="{AC6DC468-2EC1-490C-8E0C-9F56E8A2E1E5}"/>
              </a:ext>
            </a:extLst>
          </p:cNvPr>
          <p:cNvSpPr>
            <a:spLocks noGrp="1"/>
          </p:cNvSpPr>
          <p:nvPr>
            <p:ph type="sldNum" sz="quarter" idx="12"/>
          </p:nvPr>
        </p:nvSpPr>
        <p:spPr/>
        <p:txBody>
          <a:bodyPr/>
          <a:lstStyle/>
          <a:p>
            <a:fld id="{0F408A5D-059A-A247-8344-29C129C8EF29}" type="slidenum">
              <a:rPr lang="en-US" smtClean="0"/>
              <a:pPr/>
              <a:t>4</a:t>
            </a:fld>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8" name="Rectangle 6"/>
          <p:cNvSpPr>
            <a:spLocks noGrp="1" noChangeArrowheads="1"/>
          </p:cNvSpPr>
          <p:nvPr>
            <p:ph type="title"/>
          </p:nvPr>
        </p:nvSpPr>
        <p:spPr/>
        <p:txBody>
          <a:bodyPr/>
          <a:lstStyle/>
          <a:p>
            <a:r>
              <a:rPr lang="en-US" dirty="0"/>
              <a:t>The details: What is the Leader Role</a:t>
            </a:r>
          </a:p>
        </p:txBody>
      </p:sp>
      <p:sp>
        <p:nvSpPr>
          <p:cNvPr id="18439" name="Rectangle 7"/>
          <p:cNvSpPr>
            <a:spLocks noGrp="1" noChangeArrowheads="1"/>
          </p:cNvSpPr>
          <p:nvPr>
            <p:ph type="body" idx="1"/>
          </p:nvPr>
        </p:nvSpPr>
        <p:spPr>
          <a:xfrm>
            <a:off x="838200" y="1825625"/>
            <a:ext cx="10515600" cy="2166272"/>
          </a:xfrm>
        </p:spPr>
        <p:txBody>
          <a:bodyPr/>
          <a:lstStyle/>
          <a:p>
            <a:pPr marL="0" indent="0">
              <a:buNone/>
            </a:pPr>
            <a:r>
              <a:rPr lang="en-US" dirty="0"/>
              <a:t>As Leaders, physicians engage with others to contribute to a vision of a high-quality health care system and take responsibility for the delivery of excellent patient care through their activities as clinicians, administrators, scholars, or teachers.</a:t>
            </a:r>
          </a:p>
        </p:txBody>
      </p:sp>
      <p:pic>
        <p:nvPicPr>
          <p:cNvPr id="18442" name="Picture 9" descr="DSC_334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86600" y="4126834"/>
            <a:ext cx="2324100" cy="15224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101600" dist="38085" dir="19559995" algn="ctr" rotWithShape="0">
                    <a:srgbClr val="414F5C">
                      <a:alpha val="80000"/>
                    </a:srgbClr>
                  </a:outerShdw>
                </a:effectLst>
              </a14:hiddenEffects>
            </a:ext>
          </a:extLst>
        </p:spPr>
      </p:pic>
      <p:sp>
        <p:nvSpPr>
          <p:cNvPr id="2" name="Footer Placeholder 1">
            <a:extLst>
              <a:ext uri="{FF2B5EF4-FFF2-40B4-BE49-F238E27FC236}">
                <a16:creationId xmlns:a16="http://schemas.microsoft.com/office/drawing/2014/main" id="{EEDE71CB-9C0F-48E0-BDB2-0FF30E4D727A}"/>
              </a:ext>
            </a:extLst>
          </p:cNvPr>
          <p:cNvSpPr>
            <a:spLocks noGrp="1"/>
          </p:cNvSpPr>
          <p:nvPr>
            <p:ph type="ftr" sz="quarter" idx="11"/>
          </p:nvPr>
        </p:nvSpPr>
        <p:spPr/>
        <p:txBody>
          <a:bodyPr/>
          <a:lstStyle/>
          <a:p>
            <a:r>
              <a:rPr lang="en-US"/>
              <a:t>Teaching Tool 2 - Leader Role</a:t>
            </a:r>
            <a:endParaRPr lang="en-US" dirty="0"/>
          </a:p>
        </p:txBody>
      </p:sp>
      <p:sp>
        <p:nvSpPr>
          <p:cNvPr id="3" name="Slide Number Placeholder 2">
            <a:extLst>
              <a:ext uri="{FF2B5EF4-FFF2-40B4-BE49-F238E27FC236}">
                <a16:creationId xmlns:a16="http://schemas.microsoft.com/office/drawing/2014/main" id="{E935DE40-D9FC-4CA9-BE1F-F3EC89C274A6}"/>
              </a:ext>
            </a:extLst>
          </p:cNvPr>
          <p:cNvSpPr>
            <a:spLocks noGrp="1"/>
          </p:cNvSpPr>
          <p:nvPr>
            <p:ph type="sldNum" sz="quarter" idx="12"/>
          </p:nvPr>
        </p:nvSpPr>
        <p:spPr/>
        <p:txBody>
          <a:bodyPr/>
          <a:lstStyle/>
          <a:p>
            <a:fld id="{0F408A5D-059A-A247-8344-29C129C8EF29}" type="slidenum">
              <a:rPr lang="en-US" smtClean="0"/>
              <a:pPr/>
              <a:t>5</a:t>
            </a:fld>
            <a:endParaRPr lang="en-US" dirty="0"/>
          </a:p>
        </p:txBody>
      </p:sp>
      <p:pic>
        <p:nvPicPr>
          <p:cNvPr id="10" name="Picture 8" descr="IMG_0166">
            <a:extLst>
              <a:ext uri="{FF2B5EF4-FFF2-40B4-BE49-F238E27FC236}">
                <a16:creationId xmlns:a16="http://schemas.microsoft.com/office/drawing/2014/main" id="{CF4224CC-820D-48C8-B16B-B9B837C2C8C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09851" y="4125246"/>
            <a:ext cx="2133600" cy="1524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101600" dist="38098" dir="19560026" algn="ctr" rotWithShape="0">
                    <a:srgbClr val="414F5C">
                      <a:alpha val="80000"/>
                    </a:srgbClr>
                  </a:outerShdw>
                </a:effectLst>
              </a14:hiddenEffects>
            </a:ext>
          </a:extLst>
        </p:spPr>
      </p:pic>
      <p:pic>
        <p:nvPicPr>
          <p:cNvPr id="11" name="Picture 7" descr="IMG_0134">
            <a:extLst>
              <a:ext uri="{FF2B5EF4-FFF2-40B4-BE49-F238E27FC236}">
                <a16:creationId xmlns:a16="http://schemas.microsoft.com/office/drawing/2014/main" id="{DD311CB4-7BBF-412D-9DF1-7E94144407AD}"/>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876801" y="4141121"/>
            <a:ext cx="2106612" cy="15049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101600" dist="38100" dir="19560002" algn="ctr" rotWithShape="0">
                    <a:srgbClr val="414F5C">
                      <a:alpha val="80000"/>
                    </a:srgbClr>
                  </a:outerShdw>
                </a:effectLst>
              </a14:hiddenEffects>
            </a:ext>
          </a:ex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8" name="Rectangle 6"/>
          <p:cNvSpPr>
            <a:spLocks noGrp="1" noChangeArrowheads="1"/>
          </p:cNvSpPr>
          <p:nvPr>
            <p:ph type="title"/>
          </p:nvPr>
        </p:nvSpPr>
        <p:spPr/>
        <p:txBody>
          <a:bodyPr/>
          <a:lstStyle/>
          <a:p>
            <a:r>
              <a:rPr lang="en-US" dirty="0"/>
              <a:t>About the Leader Role</a:t>
            </a:r>
          </a:p>
        </p:txBody>
      </p:sp>
      <p:sp>
        <p:nvSpPr>
          <p:cNvPr id="18439" name="Rectangle 7"/>
          <p:cNvSpPr>
            <a:spLocks noGrp="1" noChangeArrowheads="1"/>
          </p:cNvSpPr>
          <p:nvPr>
            <p:ph type="body" idx="1"/>
          </p:nvPr>
        </p:nvSpPr>
        <p:spPr>
          <a:xfrm>
            <a:off x="838200" y="1609316"/>
            <a:ext cx="10515600" cy="4351338"/>
          </a:xfrm>
        </p:spPr>
        <p:txBody>
          <a:bodyPr/>
          <a:lstStyle/>
          <a:p>
            <a:pPr marL="0" indent="0">
              <a:buNone/>
            </a:pPr>
            <a:endParaRPr lang="en-US" dirty="0"/>
          </a:p>
          <a:p>
            <a:r>
              <a:rPr lang="en-US" dirty="0"/>
              <a:t>The Leader Role facilitates the expression of leadership no matter what title a physician may or may not hold.</a:t>
            </a:r>
          </a:p>
          <a:p>
            <a:r>
              <a:rPr lang="en-US" dirty="0"/>
              <a:t>Dynamic leaders know when and how to stand back, support and enable others to lead</a:t>
            </a:r>
          </a:p>
          <a:p>
            <a:r>
              <a:rPr lang="en-US" dirty="0"/>
              <a:t>Leader Role continues to include important manager competencies (i.e. management of personal and professional practice)</a:t>
            </a:r>
          </a:p>
        </p:txBody>
      </p:sp>
      <p:sp>
        <p:nvSpPr>
          <p:cNvPr id="2" name="Footer Placeholder 1">
            <a:extLst>
              <a:ext uri="{FF2B5EF4-FFF2-40B4-BE49-F238E27FC236}">
                <a16:creationId xmlns:a16="http://schemas.microsoft.com/office/drawing/2014/main" id="{6DFFAF8E-D691-4D64-9E43-274242D77847}"/>
              </a:ext>
            </a:extLst>
          </p:cNvPr>
          <p:cNvSpPr>
            <a:spLocks noGrp="1"/>
          </p:cNvSpPr>
          <p:nvPr>
            <p:ph type="ftr" sz="quarter" idx="11"/>
          </p:nvPr>
        </p:nvSpPr>
        <p:spPr/>
        <p:txBody>
          <a:bodyPr/>
          <a:lstStyle/>
          <a:p>
            <a:r>
              <a:rPr lang="en-US"/>
              <a:t>Teaching Tool 2 - Leader Role</a:t>
            </a:r>
            <a:endParaRPr lang="en-US" dirty="0"/>
          </a:p>
        </p:txBody>
      </p:sp>
      <p:sp>
        <p:nvSpPr>
          <p:cNvPr id="3" name="Slide Number Placeholder 2">
            <a:extLst>
              <a:ext uri="{FF2B5EF4-FFF2-40B4-BE49-F238E27FC236}">
                <a16:creationId xmlns:a16="http://schemas.microsoft.com/office/drawing/2014/main" id="{E216242E-9900-49EE-826E-BF849E6DA227}"/>
              </a:ext>
            </a:extLst>
          </p:cNvPr>
          <p:cNvSpPr>
            <a:spLocks noGrp="1"/>
          </p:cNvSpPr>
          <p:nvPr>
            <p:ph type="sldNum" sz="quarter" idx="12"/>
          </p:nvPr>
        </p:nvSpPr>
        <p:spPr/>
        <p:txBody>
          <a:bodyPr/>
          <a:lstStyle/>
          <a:p>
            <a:fld id="{0F408A5D-059A-A247-8344-29C129C8EF29}" type="slidenum">
              <a:rPr lang="en-US" smtClean="0"/>
              <a:pPr/>
              <a:t>6</a:t>
            </a:fld>
            <a:endParaRPr lang="en-US" dirty="0"/>
          </a:p>
        </p:txBody>
      </p:sp>
    </p:spTree>
    <p:extLst>
      <p:ext uri="{BB962C8B-B14F-4D97-AF65-F5344CB8AC3E}">
        <p14:creationId xmlns:p14="http://schemas.microsoft.com/office/powerpoint/2010/main" val="22909451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8" name="Rectangle 6"/>
          <p:cNvSpPr>
            <a:spLocks noGrp="1" noChangeArrowheads="1"/>
          </p:cNvSpPr>
          <p:nvPr>
            <p:ph type="title"/>
          </p:nvPr>
        </p:nvSpPr>
        <p:spPr/>
        <p:txBody>
          <a:bodyPr/>
          <a:lstStyle/>
          <a:p>
            <a:r>
              <a:rPr lang="en-US" dirty="0"/>
              <a:t>Key terms for Leader</a:t>
            </a:r>
          </a:p>
        </p:txBody>
      </p:sp>
      <p:sp>
        <p:nvSpPr>
          <p:cNvPr id="18439" name="Rectangle 7"/>
          <p:cNvSpPr>
            <a:spLocks noGrp="1" noChangeArrowheads="1"/>
          </p:cNvSpPr>
          <p:nvPr>
            <p:ph type="body" idx="1"/>
          </p:nvPr>
        </p:nvSpPr>
        <p:spPr/>
        <p:txBody>
          <a:bodyPr/>
          <a:lstStyle/>
          <a:p>
            <a:pPr marL="0" indent="0">
              <a:buNone/>
            </a:pPr>
            <a:endParaRPr lang="en-US" dirty="0"/>
          </a:p>
          <a:p>
            <a:r>
              <a:rPr lang="en-US" dirty="0"/>
              <a:t>Stewardship</a:t>
            </a:r>
          </a:p>
          <a:p>
            <a:r>
              <a:rPr lang="en-US" dirty="0"/>
              <a:t>Quality improvement</a:t>
            </a:r>
          </a:p>
          <a:p>
            <a:r>
              <a:rPr lang="en-US" dirty="0"/>
              <a:t>Patient safety</a:t>
            </a:r>
          </a:p>
        </p:txBody>
      </p:sp>
      <p:sp>
        <p:nvSpPr>
          <p:cNvPr id="2" name="Footer Placeholder 1">
            <a:extLst>
              <a:ext uri="{FF2B5EF4-FFF2-40B4-BE49-F238E27FC236}">
                <a16:creationId xmlns:a16="http://schemas.microsoft.com/office/drawing/2014/main" id="{A2B328EF-6020-487F-80F4-07D5B0EEEE44}"/>
              </a:ext>
            </a:extLst>
          </p:cNvPr>
          <p:cNvSpPr>
            <a:spLocks noGrp="1"/>
          </p:cNvSpPr>
          <p:nvPr>
            <p:ph type="ftr" sz="quarter" idx="11"/>
          </p:nvPr>
        </p:nvSpPr>
        <p:spPr/>
        <p:txBody>
          <a:bodyPr/>
          <a:lstStyle/>
          <a:p>
            <a:r>
              <a:rPr lang="en-US"/>
              <a:t>Teaching Tool 2 - Leader Role</a:t>
            </a:r>
            <a:endParaRPr lang="en-US" dirty="0"/>
          </a:p>
        </p:txBody>
      </p:sp>
      <p:sp>
        <p:nvSpPr>
          <p:cNvPr id="3" name="Slide Number Placeholder 2">
            <a:extLst>
              <a:ext uri="{FF2B5EF4-FFF2-40B4-BE49-F238E27FC236}">
                <a16:creationId xmlns:a16="http://schemas.microsoft.com/office/drawing/2014/main" id="{891D5487-69ED-4448-879D-8505313382CB}"/>
              </a:ext>
            </a:extLst>
          </p:cNvPr>
          <p:cNvSpPr>
            <a:spLocks noGrp="1"/>
          </p:cNvSpPr>
          <p:nvPr>
            <p:ph type="sldNum" sz="quarter" idx="12"/>
          </p:nvPr>
        </p:nvSpPr>
        <p:spPr/>
        <p:txBody>
          <a:bodyPr/>
          <a:lstStyle/>
          <a:p>
            <a:fld id="{0F408A5D-059A-A247-8344-29C129C8EF29}" type="slidenum">
              <a:rPr lang="en-US" smtClean="0"/>
              <a:pPr/>
              <a:t>7</a:t>
            </a:fld>
            <a:endParaRPr lang="en-US" dirty="0"/>
          </a:p>
        </p:txBody>
      </p:sp>
    </p:spTree>
    <p:extLst>
      <p:ext uri="{BB962C8B-B14F-4D97-AF65-F5344CB8AC3E}">
        <p14:creationId xmlns:p14="http://schemas.microsoft.com/office/powerpoint/2010/main" val="27287063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5" name="Rectangle 5"/>
          <p:cNvSpPr>
            <a:spLocks noGrp="1" noChangeArrowheads="1"/>
          </p:cNvSpPr>
          <p:nvPr>
            <p:ph type="title"/>
          </p:nvPr>
        </p:nvSpPr>
        <p:spPr/>
        <p:txBody>
          <a:bodyPr/>
          <a:lstStyle/>
          <a:p>
            <a:r>
              <a:rPr lang="en-US" dirty="0"/>
              <a:t>Recognizing Leader process</a:t>
            </a:r>
          </a:p>
        </p:txBody>
      </p:sp>
      <p:sp>
        <p:nvSpPr>
          <p:cNvPr id="20486" name="Rectangle 6"/>
          <p:cNvSpPr>
            <a:spLocks noGrp="1" noChangeArrowheads="1"/>
          </p:cNvSpPr>
          <p:nvPr>
            <p:ph type="body" idx="1"/>
          </p:nvPr>
        </p:nvSpPr>
        <p:spPr>
          <a:xfrm>
            <a:off x="1919536" y="1556792"/>
            <a:ext cx="4176464" cy="4755518"/>
          </a:xfrm>
        </p:spPr>
        <p:txBody>
          <a:bodyPr/>
          <a:lstStyle/>
          <a:p>
            <a:r>
              <a:rPr lang="en-US" sz="2400" dirty="0"/>
              <a:t>Culture</a:t>
            </a:r>
          </a:p>
          <a:p>
            <a:r>
              <a:rPr lang="en-US" sz="2400" dirty="0"/>
              <a:t>Changing</a:t>
            </a:r>
          </a:p>
          <a:p>
            <a:r>
              <a:rPr lang="en-US" sz="2400" dirty="0"/>
              <a:t>Transitioning</a:t>
            </a:r>
          </a:p>
          <a:p>
            <a:r>
              <a:rPr lang="en-US" sz="2400" dirty="0"/>
              <a:t>Continuously improving</a:t>
            </a:r>
          </a:p>
          <a:p>
            <a:r>
              <a:rPr lang="en-US" sz="2400" dirty="0"/>
              <a:t>Following</a:t>
            </a:r>
          </a:p>
          <a:p>
            <a:r>
              <a:rPr lang="en-US" sz="2400" dirty="0"/>
              <a:t>Managing</a:t>
            </a:r>
          </a:p>
          <a:p>
            <a:r>
              <a:rPr lang="en-US" sz="2400" dirty="0"/>
              <a:t>Implementing</a:t>
            </a:r>
          </a:p>
          <a:p>
            <a:r>
              <a:rPr lang="en-US" sz="2400" dirty="0"/>
              <a:t>Delegating</a:t>
            </a:r>
          </a:p>
          <a:p>
            <a:r>
              <a:rPr lang="en-US" sz="2400" dirty="0"/>
              <a:t>Strategizing, Monitoring</a:t>
            </a:r>
          </a:p>
        </p:txBody>
      </p:sp>
      <p:sp>
        <p:nvSpPr>
          <p:cNvPr id="3" name="Footer Placeholder 2">
            <a:extLst>
              <a:ext uri="{FF2B5EF4-FFF2-40B4-BE49-F238E27FC236}">
                <a16:creationId xmlns:a16="http://schemas.microsoft.com/office/drawing/2014/main" id="{BBC72CEC-728A-44CD-8ECE-D66B6CB6A04A}"/>
              </a:ext>
            </a:extLst>
          </p:cNvPr>
          <p:cNvSpPr>
            <a:spLocks noGrp="1"/>
          </p:cNvSpPr>
          <p:nvPr>
            <p:ph type="ftr" sz="quarter" idx="11"/>
          </p:nvPr>
        </p:nvSpPr>
        <p:spPr/>
        <p:txBody>
          <a:bodyPr/>
          <a:lstStyle/>
          <a:p>
            <a:r>
              <a:rPr lang="en-US"/>
              <a:t>Teaching Tool 2 - Leader Role</a:t>
            </a:r>
            <a:endParaRPr lang="en-US" dirty="0"/>
          </a:p>
        </p:txBody>
      </p:sp>
      <p:sp>
        <p:nvSpPr>
          <p:cNvPr id="4" name="Slide Number Placeholder 3">
            <a:extLst>
              <a:ext uri="{FF2B5EF4-FFF2-40B4-BE49-F238E27FC236}">
                <a16:creationId xmlns:a16="http://schemas.microsoft.com/office/drawing/2014/main" id="{3B391660-3143-4284-B4EB-93F27B140D14}"/>
              </a:ext>
            </a:extLst>
          </p:cNvPr>
          <p:cNvSpPr>
            <a:spLocks noGrp="1"/>
          </p:cNvSpPr>
          <p:nvPr>
            <p:ph type="sldNum" sz="quarter" idx="12"/>
          </p:nvPr>
        </p:nvSpPr>
        <p:spPr/>
        <p:txBody>
          <a:bodyPr/>
          <a:lstStyle/>
          <a:p>
            <a:fld id="{0F408A5D-059A-A247-8344-29C129C8EF29}" type="slidenum">
              <a:rPr lang="en-US" smtClean="0"/>
              <a:pPr/>
              <a:t>8</a:t>
            </a:fld>
            <a:endParaRPr lang="en-US" dirty="0"/>
          </a:p>
        </p:txBody>
      </p:sp>
      <p:sp>
        <p:nvSpPr>
          <p:cNvPr id="9" name="Rectangle 6">
            <a:extLst>
              <a:ext uri="{FF2B5EF4-FFF2-40B4-BE49-F238E27FC236}">
                <a16:creationId xmlns:a16="http://schemas.microsoft.com/office/drawing/2014/main" id="{6D0B9B02-F011-440B-A354-7591FE8A7BCB}"/>
              </a:ext>
            </a:extLst>
          </p:cNvPr>
          <p:cNvSpPr txBox="1">
            <a:spLocks noChangeArrowheads="1"/>
          </p:cNvSpPr>
          <p:nvPr/>
        </p:nvSpPr>
        <p:spPr>
          <a:xfrm>
            <a:off x="6248400" y="1556792"/>
            <a:ext cx="4176464" cy="4755518"/>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600"/>
              </a:spcBef>
              <a:buClr>
                <a:schemeClr val="accent1"/>
              </a:buClr>
              <a:buFont typeface="Arial" panose="020B0604020202020204" pitchFamily="34" charset="0"/>
              <a:buChar char="•"/>
              <a:defRPr sz="2800" kern="1200">
                <a:solidFill>
                  <a:schemeClr val="bg2">
                    <a:lumMod val="25000"/>
                  </a:schemeClr>
                </a:solidFill>
                <a:latin typeface="+mn-lt"/>
                <a:ea typeface="+mn-ea"/>
                <a:cs typeface="+mn-cs"/>
              </a:defRPr>
            </a:lvl1pPr>
            <a:lvl2pPr marL="685800" indent="-228600" algn="l" defTabSz="914400" rtl="0" eaLnBrk="1" latinLnBrk="0" hangingPunct="1">
              <a:lnSpc>
                <a:spcPct val="90000"/>
              </a:lnSpc>
              <a:spcBef>
                <a:spcPts val="1100"/>
              </a:spcBef>
              <a:buClr>
                <a:schemeClr val="accent3"/>
              </a:buClr>
              <a:buFont typeface="Arial" panose="020B0604020202020204" pitchFamily="34" charset="0"/>
              <a:buChar char="•"/>
              <a:defRPr sz="2400" kern="1200">
                <a:solidFill>
                  <a:schemeClr val="bg2">
                    <a:lumMod val="25000"/>
                  </a:schemeClr>
                </a:solidFill>
                <a:latin typeface="+mn-lt"/>
                <a:ea typeface="+mn-ea"/>
                <a:cs typeface="+mn-cs"/>
              </a:defRPr>
            </a:lvl2pPr>
            <a:lvl3pPr marL="1143000" indent="-228600" algn="l" defTabSz="914400" rtl="0" eaLnBrk="1" latinLnBrk="0" hangingPunct="1">
              <a:lnSpc>
                <a:spcPct val="90000"/>
              </a:lnSpc>
              <a:spcBef>
                <a:spcPts val="1100"/>
              </a:spcBef>
              <a:buClr>
                <a:schemeClr val="tx2"/>
              </a:buClr>
              <a:buFont typeface="Arial" panose="020B0604020202020204" pitchFamily="34" charset="0"/>
              <a:buChar char="•"/>
              <a:defRPr sz="2000" kern="1200">
                <a:solidFill>
                  <a:schemeClr val="bg2">
                    <a:lumMod val="25000"/>
                  </a:schemeClr>
                </a:solidFill>
                <a:latin typeface="+mn-lt"/>
                <a:ea typeface="+mn-ea"/>
                <a:cs typeface="+mn-cs"/>
              </a:defRPr>
            </a:lvl3pPr>
            <a:lvl4pPr marL="1600200" indent="-228600" algn="l" defTabSz="914400" rtl="0" eaLnBrk="1" latinLnBrk="0" hangingPunct="1">
              <a:lnSpc>
                <a:spcPct val="90000"/>
              </a:lnSpc>
              <a:spcBef>
                <a:spcPts val="1100"/>
              </a:spcBef>
              <a:buClr>
                <a:schemeClr val="accent1"/>
              </a:buClr>
              <a:buSzPct val="90000"/>
              <a:buFont typeface="Courier New" panose="02070309020205020404" pitchFamily="49" charset="0"/>
              <a:buChar char="o"/>
              <a:defRPr sz="1800" kern="1200">
                <a:solidFill>
                  <a:schemeClr val="bg2">
                    <a:lumMod val="25000"/>
                  </a:schemeClr>
                </a:solidFill>
                <a:latin typeface="+mn-lt"/>
                <a:ea typeface="+mn-ea"/>
                <a:cs typeface="+mn-cs"/>
              </a:defRPr>
            </a:lvl4pPr>
            <a:lvl5pPr marL="2057400" indent="-228600" algn="l" defTabSz="914400" rtl="0" eaLnBrk="1" latinLnBrk="0" hangingPunct="1">
              <a:lnSpc>
                <a:spcPct val="90000"/>
              </a:lnSpc>
              <a:spcBef>
                <a:spcPts val="1100"/>
              </a:spcBef>
              <a:buClr>
                <a:schemeClr val="bg2">
                  <a:lumMod val="25000"/>
                </a:schemeClr>
              </a:buClr>
              <a:buFont typeface="System Font Regular"/>
              <a:buChar char="–"/>
              <a:defRPr sz="1800" kern="1200">
                <a:solidFill>
                  <a:schemeClr val="bg2">
                    <a:lumMod val="2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0">
              <a:spcBef>
                <a:spcPct val="20000"/>
              </a:spcBef>
              <a:spcAft>
                <a:spcPct val="30000"/>
              </a:spcAft>
            </a:pPr>
            <a:r>
              <a:rPr lang="en-US" sz="2400" kern="0" dirty="0">
                <a:solidFill>
                  <a:schemeClr val="tx1"/>
                </a:solidFill>
              </a:rPr>
              <a:t>Organizing</a:t>
            </a:r>
          </a:p>
          <a:p>
            <a:pPr lvl="0">
              <a:spcBef>
                <a:spcPct val="20000"/>
              </a:spcBef>
              <a:spcAft>
                <a:spcPct val="30000"/>
              </a:spcAft>
            </a:pPr>
            <a:r>
              <a:rPr lang="en-US" sz="2400" kern="0" dirty="0">
                <a:solidFill>
                  <a:schemeClr val="tx1"/>
                </a:solidFill>
              </a:rPr>
              <a:t>Prioritizing</a:t>
            </a:r>
          </a:p>
          <a:p>
            <a:pPr lvl="0">
              <a:spcBef>
                <a:spcPct val="20000"/>
              </a:spcBef>
              <a:spcAft>
                <a:spcPct val="30000"/>
              </a:spcAft>
            </a:pPr>
            <a:r>
              <a:rPr lang="en-US" sz="2400" kern="0" dirty="0">
                <a:solidFill>
                  <a:schemeClr val="tx1"/>
                </a:solidFill>
              </a:rPr>
              <a:t>Scheduling</a:t>
            </a:r>
          </a:p>
          <a:p>
            <a:pPr lvl="0">
              <a:spcBef>
                <a:spcPct val="20000"/>
              </a:spcBef>
              <a:spcAft>
                <a:spcPct val="30000"/>
              </a:spcAft>
            </a:pPr>
            <a:r>
              <a:rPr lang="en-US" sz="2400" kern="0" dirty="0">
                <a:solidFill>
                  <a:schemeClr val="tx1"/>
                </a:solidFill>
              </a:rPr>
              <a:t>Budgeting</a:t>
            </a:r>
          </a:p>
          <a:p>
            <a:pPr lvl="0">
              <a:spcBef>
                <a:spcPct val="20000"/>
              </a:spcBef>
              <a:spcAft>
                <a:spcPct val="30000"/>
              </a:spcAft>
            </a:pPr>
            <a:r>
              <a:rPr lang="en-US" sz="2400" kern="0" dirty="0">
                <a:solidFill>
                  <a:schemeClr val="tx1"/>
                </a:solidFill>
              </a:rPr>
              <a:t>Running a team, unit, </a:t>
            </a:r>
            <a:br>
              <a:rPr lang="en-US" sz="2400" kern="0" dirty="0">
                <a:solidFill>
                  <a:schemeClr val="tx1"/>
                </a:solidFill>
              </a:rPr>
            </a:br>
            <a:r>
              <a:rPr lang="en-US" sz="2400" kern="0" dirty="0">
                <a:solidFill>
                  <a:schemeClr val="tx1"/>
                </a:solidFill>
              </a:rPr>
              <a:t>   department, service</a:t>
            </a:r>
          </a:p>
          <a:p>
            <a:pPr lvl="0">
              <a:spcBef>
                <a:spcPct val="20000"/>
              </a:spcBef>
              <a:spcAft>
                <a:spcPct val="30000"/>
              </a:spcAft>
            </a:pPr>
            <a:r>
              <a:rPr lang="en-US" sz="2400" kern="0" dirty="0">
                <a:solidFill>
                  <a:schemeClr val="tx1"/>
                </a:solidFill>
              </a:rPr>
              <a:t>Stewarding, Choosing </a:t>
            </a:r>
            <a:br>
              <a:rPr lang="en-US" sz="2400" kern="0" dirty="0">
                <a:solidFill>
                  <a:schemeClr val="tx1"/>
                </a:solidFill>
              </a:rPr>
            </a:br>
            <a:r>
              <a:rPr lang="en-US" sz="2400" kern="0" dirty="0">
                <a:solidFill>
                  <a:schemeClr val="tx1"/>
                </a:solidFill>
              </a:rPr>
              <a:t>   wisely</a:t>
            </a:r>
          </a:p>
          <a:p>
            <a:pPr lvl="0">
              <a:spcBef>
                <a:spcPct val="20000"/>
              </a:spcBef>
              <a:spcAft>
                <a:spcPct val="30000"/>
              </a:spcAft>
            </a:pPr>
            <a:r>
              <a:rPr lang="en-US" sz="2400" kern="0" dirty="0">
                <a:solidFill>
                  <a:schemeClr val="tx1"/>
                </a:solidFill>
              </a:rPr>
              <a:t>Utilizing technology</a:t>
            </a:r>
          </a:p>
        </p:txBody>
      </p:sp>
    </p:spTree>
    <p:extLst>
      <p:ext uri="{BB962C8B-B14F-4D97-AF65-F5344CB8AC3E}">
        <p14:creationId xmlns:p14="http://schemas.microsoft.com/office/powerpoint/2010/main" val="34356698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5" name="Rectangle 5"/>
          <p:cNvSpPr>
            <a:spLocks noGrp="1" noChangeArrowheads="1"/>
          </p:cNvSpPr>
          <p:nvPr>
            <p:ph type="title"/>
          </p:nvPr>
        </p:nvSpPr>
        <p:spPr/>
        <p:txBody>
          <a:bodyPr/>
          <a:lstStyle/>
          <a:p>
            <a:r>
              <a:rPr lang="en-US" dirty="0"/>
              <a:t>Recognizing Leader content</a:t>
            </a:r>
          </a:p>
        </p:txBody>
      </p:sp>
      <p:sp>
        <p:nvSpPr>
          <p:cNvPr id="20486" name="Rectangle 6"/>
          <p:cNvSpPr>
            <a:spLocks noGrp="1" noChangeArrowheads="1"/>
          </p:cNvSpPr>
          <p:nvPr>
            <p:ph type="body" idx="1"/>
          </p:nvPr>
        </p:nvSpPr>
        <p:spPr>
          <a:xfrm>
            <a:off x="1991544" y="1700808"/>
            <a:ext cx="4043486" cy="4890864"/>
          </a:xfrm>
        </p:spPr>
        <p:txBody>
          <a:bodyPr/>
          <a:lstStyle/>
          <a:p>
            <a:r>
              <a:rPr lang="en-US" sz="2400" dirty="0"/>
              <a:t>Culture</a:t>
            </a:r>
          </a:p>
          <a:p>
            <a:r>
              <a:rPr lang="en-US" sz="2400" dirty="0"/>
              <a:t>Patient safety</a:t>
            </a:r>
          </a:p>
          <a:p>
            <a:r>
              <a:rPr lang="en-US" sz="2400" dirty="0"/>
              <a:t>Incident</a:t>
            </a:r>
          </a:p>
          <a:p>
            <a:r>
              <a:rPr lang="en-US" sz="2400" dirty="0"/>
              <a:t>Quality improvement</a:t>
            </a:r>
          </a:p>
          <a:p>
            <a:r>
              <a:rPr lang="en-US" sz="2400" dirty="0"/>
              <a:t>Systems thinking</a:t>
            </a:r>
          </a:p>
          <a:p>
            <a:r>
              <a:rPr lang="en-US" sz="2400" dirty="0"/>
              <a:t>Priorities</a:t>
            </a:r>
          </a:p>
          <a:p>
            <a:r>
              <a:rPr lang="en-US" sz="2400" dirty="0"/>
              <a:t>Strategy</a:t>
            </a:r>
          </a:p>
          <a:p>
            <a:r>
              <a:rPr lang="en-US" sz="2400" dirty="0"/>
              <a:t>Effectiveness</a:t>
            </a:r>
          </a:p>
          <a:p>
            <a:r>
              <a:rPr lang="en-US" sz="2400" dirty="0"/>
              <a:t>Efficiency</a:t>
            </a:r>
          </a:p>
        </p:txBody>
      </p:sp>
      <p:sp>
        <p:nvSpPr>
          <p:cNvPr id="3" name="Footer Placeholder 2">
            <a:extLst>
              <a:ext uri="{FF2B5EF4-FFF2-40B4-BE49-F238E27FC236}">
                <a16:creationId xmlns:a16="http://schemas.microsoft.com/office/drawing/2014/main" id="{C9D9CD39-58BD-4FF8-9D65-CEA9BEAAE23D}"/>
              </a:ext>
            </a:extLst>
          </p:cNvPr>
          <p:cNvSpPr>
            <a:spLocks noGrp="1"/>
          </p:cNvSpPr>
          <p:nvPr>
            <p:ph type="ftr" sz="quarter" idx="11"/>
          </p:nvPr>
        </p:nvSpPr>
        <p:spPr/>
        <p:txBody>
          <a:bodyPr/>
          <a:lstStyle/>
          <a:p>
            <a:r>
              <a:rPr lang="en-US"/>
              <a:t>Teaching Tool 2 - Leader Role</a:t>
            </a:r>
            <a:endParaRPr lang="en-US" dirty="0"/>
          </a:p>
        </p:txBody>
      </p:sp>
      <p:sp>
        <p:nvSpPr>
          <p:cNvPr id="4" name="Slide Number Placeholder 3">
            <a:extLst>
              <a:ext uri="{FF2B5EF4-FFF2-40B4-BE49-F238E27FC236}">
                <a16:creationId xmlns:a16="http://schemas.microsoft.com/office/drawing/2014/main" id="{7BD0BB13-B2CA-45F6-B6B1-25B95941AE70}"/>
              </a:ext>
            </a:extLst>
          </p:cNvPr>
          <p:cNvSpPr>
            <a:spLocks noGrp="1"/>
          </p:cNvSpPr>
          <p:nvPr>
            <p:ph type="sldNum" sz="quarter" idx="12"/>
          </p:nvPr>
        </p:nvSpPr>
        <p:spPr/>
        <p:txBody>
          <a:bodyPr/>
          <a:lstStyle/>
          <a:p>
            <a:fld id="{0F408A5D-059A-A247-8344-29C129C8EF29}" type="slidenum">
              <a:rPr lang="en-US" smtClean="0"/>
              <a:pPr/>
              <a:t>9</a:t>
            </a:fld>
            <a:endParaRPr lang="en-US" dirty="0"/>
          </a:p>
        </p:txBody>
      </p:sp>
      <p:sp>
        <p:nvSpPr>
          <p:cNvPr id="8" name="Rectangle 6">
            <a:extLst>
              <a:ext uri="{FF2B5EF4-FFF2-40B4-BE49-F238E27FC236}">
                <a16:creationId xmlns:a16="http://schemas.microsoft.com/office/drawing/2014/main" id="{B916F10E-55AA-4A3F-8349-90783ADB7A21}"/>
              </a:ext>
            </a:extLst>
          </p:cNvPr>
          <p:cNvSpPr txBox="1">
            <a:spLocks noChangeArrowheads="1"/>
          </p:cNvSpPr>
          <p:nvPr/>
        </p:nvSpPr>
        <p:spPr>
          <a:xfrm>
            <a:off x="6327698" y="1700808"/>
            <a:ext cx="4043486" cy="4890864"/>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600"/>
              </a:spcBef>
              <a:buClr>
                <a:schemeClr val="accent1"/>
              </a:buClr>
              <a:buFont typeface="Arial" panose="020B0604020202020204" pitchFamily="34" charset="0"/>
              <a:buChar char="•"/>
              <a:defRPr sz="2800" kern="1200">
                <a:solidFill>
                  <a:schemeClr val="bg2">
                    <a:lumMod val="25000"/>
                  </a:schemeClr>
                </a:solidFill>
                <a:latin typeface="+mn-lt"/>
                <a:ea typeface="+mn-ea"/>
                <a:cs typeface="+mn-cs"/>
              </a:defRPr>
            </a:lvl1pPr>
            <a:lvl2pPr marL="685800" indent="-228600" algn="l" defTabSz="914400" rtl="0" eaLnBrk="1" latinLnBrk="0" hangingPunct="1">
              <a:lnSpc>
                <a:spcPct val="90000"/>
              </a:lnSpc>
              <a:spcBef>
                <a:spcPts val="1100"/>
              </a:spcBef>
              <a:buClr>
                <a:schemeClr val="accent3"/>
              </a:buClr>
              <a:buFont typeface="Arial" panose="020B0604020202020204" pitchFamily="34" charset="0"/>
              <a:buChar char="•"/>
              <a:defRPr sz="2400" kern="1200">
                <a:solidFill>
                  <a:schemeClr val="bg2">
                    <a:lumMod val="25000"/>
                  </a:schemeClr>
                </a:solidFill>
                <a:latin typeface="+mn-lt"/>
                <a:ea typeface="+mn-ea"/>
                <a:cs typeface="+mn-cs"/>
              </a:defRPr>
            </a:lvl2pPr>
            <a:lvl3pPr marL="1143000" indent="-228600" algn="l" defTabSz="914400" rtl="0" eaLnBrk="1" latinLnBrk="0" hangingPunct="1">
              <a:lnSpc>
                <a:spcPct val="90000"/>
              </a:lnSpc>
              <a:spcBef>
                <a:spcPts val="1100"/>
              </a:spcBef>
              <a:buClr>
                <a:schemeClr val="tx2"/>
              </a:buClr>
              <a:buFont typeface="Arial" panose="020B0604020202020204" pitchFamily="34" charset="0"/>
              <a:buChar char="•"/>
              <a:defRPr sz="2000" kern="1200">
                <a:solidFill>
                  <a:schemeClr val="bg2">
                    <a:lumMod val="25000"/>
                  </a:schemeClr>
                </a:solidFill>
                <a:latin typeface="+mn-lt"/>
                <a:ea typeface="+mn-ea"/>
                <a:cs typeface="+mn-cs"/>
              </a:defRPr>
            </a:lvl3pPr>
            <a:lvl4pPr marL="1600200" indent="-228600" algn="l" defTabSz="914400" rtl="0" eaLnBrk="1" latinLnBrk="0" hangingPunct="1">
              <a:lnSpc>
                <a:spcPct val="90000"/>
              </a:lnSpc>
              <a:spcBef>
                <a:spcPts val="1100"/>
              </a:spcBef>
              <a:buClr>
                <a:schemeClr val="accent1"/>
              </a:buClr>
              <a:buSzPct val="90000"/>
              <a:buFont typeface="Courier New" panose="02070309020205020404" pitchFamily="49" charset="0"/>
              <a:buChar char="o"/>
              <a:defRPr sz="1800" kern="1200">
                <a:solidFill>
                  <a:schemeClr val="bg2">
                    <a:lumMod val="25000"/>
                  </a:schemeClr>
                </a:solidFill>
                <a:latin typeface="+mn-lt"/>
                <a:ea typeface="+mn-ea"/>
                <a:cs typeface="+mn-cs"/>
              </a:defRPr>
            </a:lvl4pPr>
            <a:lvl5pPr marL="2057400" indent="-228600" algn="l" defTabSz="914400" rtl="0" eaLnBrk="1" latinLnBrk="0" hangingPunct="1">
              <a:lnSpc>
                <a:spcPct val="90000"/>
              </a:lnSpc>
              <a:spcBef>
                <a:spcPts val="1100"/>
              </a:spcBef>
              <a:buClr>
                <a:schemeClr val="bg2">
                  <a:lumMod val="25000"/>
                </a:schemeClr>
              </a:buClr>
              <a:buFont typeface="System Font Regular"/>
              <a:buChar char="–"/>
              <a:defRPr sz="1800" kern="1200">
                <a:solidFill>
                  <a:schemeClr val="bg2">
                    <a:lumMod val="2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0">
              <a:spcBef>
                <a:spcPct val="20000"/>
              </a:spcBef>
              <a:spcAft>
                <a:spcPct val="30000"/>
              </a:spcAft>
            </a:pPr>
            <a:r>
              <a:rPr lang="en-US" sz="2400" kern="0" dirty="0">
                <a:solidFill>
                  <a:schemeClr val="tx1"/>
                </a:solidFill>
              </a:rPr>
              <a:t>Organizing</a:t>
            </a:r>
          </a:p>
          <a:p>
            <a:pPr lvl="0">
              <a:spcBef>
                <a:spcPct val="20000"/>
              </a:spcBef>
              <a:spcAft>
                <a:spcPct val="30000"/>
              </a:spcAft>
            </a:pPr>
            <a:r>
              <a:rPr lang="en-US" sz="2400" kern="0" dirty="0">
                <a:solidFill>
                  <a:schemeClr val="tx1"/>
                </a:solidFill>
              </a:rPr>
              <a:t>Prioritizing</a:t>
            </a:r>
          </a:p>
          <a:p>
            <a:pPr lvl="0">
              <a:spcBef>
                <a:spcPct val="20000"/>
              </a:spcBef>
              <a:spcAft>
                <a:spcPct val="30000"/>
              </a:spcAft>
            </a:pPr>
            <a:r>
              <a:rPr lang="en-US" sz="2400" kern="0" dirty="0">
                <a:solidFill>
                  <a:schemeClr val="tx1"/>
                </a:solidFill>
              </a:rPr>
              <a:t>Scheduling</a:t>
            </a:r>
          </a:p>
          <a:p>
            <a:pPr lvl="0">
              <a:spcBef>
                <a:spcPct val="20000"/>
              </a:spcBef>
              <a:spcAft>
                <a:spcPct val="30000"/>
              </a:spcAft>
            </a:pPr>
            <a:r>
              <a:rPr lang="en-US" sz="2400" kern="0" dirty="0">
                <a:solidFill>
                  <a:schemeClr val="tx1"/>
                </a:solidFill>
              </a:rPr>
              <a:t>Budgeting</a:t>
            </a:r>
          </a:p>
          <a:p>
            <a:pPr lvl="0">
              <a:spcBef>
                <a:spcPct val="20000"/>
              </a:spcBef>
              <a:spcAft>
                <a:spcPct val="30000"/>
              </a:spcAft>
            </a:pPr>
            <a:r>
              <a:rPr lang="en-US" sz="2400" kern="0" dirty="0">
                <a:solidFill>
                  <a:schemeClr val="tx1"/>
                </a:solidFill>
              </a:rPr>
              <a:t>Running a team, unit, department, service</a:t>
            </a:r>
          </a:p>
          <a:p>
            <a:pPr lvl="0">
              <a:spcBef>
                <a:spcPct val="20000"/>
              </a:spcBef>
              <a:spcAft>
                <a:spcPct val="30000"/>
              </a:spcAft>
            </a:pPr>
            <a:r>
              <a:rPr lang="en-US" sz="2400" kern="0" dirty="0">
                <a:solidFill>
                  <a:schemeClr val="tx1"/>
                </a:solidFill>
              </a:rPr>
              <a:t>Stewarding, Choosing wisely</a:t>
            </a:r>
          </a:p>
          <a:p>
            <a:pPr lvl="0">
              <a:spcBef>
                <a:spcPct val="20000"/>
              </a:spcBef>
              <a:spcAft>
                <a:spcPct val="30000"/>
              </a:spcAft>
            </a:pPr>
            <a:r>
              <a:rPr lang="en-US" sz="2400" kern="0" dirty="0">
                <a:solidFill>
                  <a:schemeClr val="tx1"/>
                </a:solidFill>
              </a:rPr>
              <a:t>Utilizing technology</a:t>
            </a:r>
          </a:p>
        </p:txBody>
      </p:sp>
    </p:spTree>
    <p:extLst>
      <p:ext uri="{BB962C8B-B14F-4D97-AF65-F5344CB8AC3E}">
        <p14:creationId xmlns:p14="http://schemas.microsoft.com/office/powerpoint/2010/main" val="3991462846"/>
      </p:ext>
    </p:extLst>
  </p:cSld>
  <p:clrMapOvr>
    <a:masterClrMapping/>
  </p:clrMapOvr>
</p:sld>
</file>

<file path=ppt/theme/theme1.xml><?xml version="1.0" encoding="utf-8"?>
<a:theme xmlns:a="http://schemas.openxmlformats.org/drawingml/2006/main" name="Office Theme">
  <a:themeElements>
    <a:clrScheme name="Royal College">
      <a:dk1>
        <a:sysClr val="windowText" lastClr="000000"/>
      </a:dk1>
      <a:lt1>
        <a:srgbClr val="FFFFFF"/>
      </a:lt1>
      <a:dk2>
        <a:srgbClr val="003A5B"/>
      </a:dk2>
      <a:lt2>
        <a:srgbClr val="E7E6E6"/>
      </a:lt2>
      <a:accent1>
        <a:srgbClr val="007680"/>
      </a:accent1>
      <a:accent2>
        <a:srgbClr val="4B4F54"/>
      </a:accent2>
      <a:accent3>
        <a:srgbClr val="9A3324"/>
      </a:accent3>
      <a:accent4>
        <a:srgbClr val="FFCD00"/>
      </a:accent4>
      <a:accent5>
        <a:srgbClr val="00A3AD"/>
      </a:accent5>
      <a:accent6>
        <a:srgbClr val="671E75"/>
      </a:accent6>
      <a:hlink>
        <a:srgbClr val="003B5C"/>
      </a:hlink>
      <a:folHlink>
        <a:srgbClr val="007680"/>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D6442983B031724893E4806B3E52464C" ma:contentTypeVersion="7" ma:contentTypeDescription="Create a new document." ma:contentTypeScope="" ma:versionID="7c1dacc9db6abf1cc64495b4fa1671d3">
  <xsd:schema xmlns:xsd="http://www.w3.org/2001/XMLSchema" xmlns:xs="http://www.w3.org/2001/XMLSchema" xmlns:p="http://schemas.microsoft.com/office/2006/metadata/properties" xmlns:ns2="f3c17827-2a44-4186-817e-0d9f5805cdb5" targetNamespace="http://schemas.microsoft.com/office/2006/metadata/properties" ma:root="true" ma:fieldsID="9f05f1cb5f42a5eb1b36d1ed46a4f871" ns2:_="">
    <xsd:import namespace="f3c17827-2a44-4186-817e-0d9f5805cdb5"/>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GenerationTime" minOccurs="0"/>
                <xsd:element ref="ns2:MediaServiceEventHashCode" minOccurs="0"/>
                <xsd:element ref="ns2:MediaServiceOCR"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3c17827-2a44-4186-817e-0d9f5805cdb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803DBBA-FC33-4435-A23A-D91A01689D97}">
  <ds:schemaRefs>
    <ds:schemaRef ds:uri="http://purl.org/dc/terms/"/>
    <ds:schemaRef ds:uri="http://www.w3.org/XML/1998/namespace"/>
    <ds:schemaRef ds:uri="http://purl.org/dc/dcmitype/"/>
    <ds:schemaRef ds:uri="http://schemas.openxmlformats.org/package/2006/metadata/core-properties"/>
    <ds:schemaRef ds:uri="http://schemas.microsoft.com/office/2006/documentManagement/types"/>
    <ds:schemaRef ds:uri="f3c17827-2a44-4186-817e-0d9f5805cdb5"/>
    <ds:schemaRef ds:uri="http://purl.org/dc/elements/1.1/"/>
    <ds:schemaRef ds:uri="http://schemas.microsoft.com/office/infopath/2007/PartnerControls"/>
    <ds:schemaRef ds:uri="http://schemas.microsoft.com/office/2006/metadata/properties"/>
  </ds:schemaRefs>
</ds:datastoreItem>
</file>

<file path=customXml/itemProps2.xml><?xml version="1.0" encoding="utf-8"?>
<ds:datastoreItem xmlns:ds="http://schemas.openxmlformats.org/officeDocument/2006/customXml" ds:itemID="{4DD869DE-3FE1-47DC-A2F3-DAAB7F4894DE}">
  <ds:schemaRefs>
    <ds:schemaRef ds:uri="http://schemas.microsoft.com/sharepoint/v3/contenttype/forms"/>
  </ds:schemaRefs>
</ds:datastoreItem>
</file>

<file path=customXml/itemProps3.xml><?xml version="1.0" encoding="utf-8"?>
<ds:datastoreItem xmlns:ds="http://schemas.openxmlformats.org/officeDocument/2006/customXml" ds:itemID="{92D55FBB-F7BB-4065-8C81-631BB9B584F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3c17827-2a44-4186-817e-0d9f5805cdb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1248</TotalTime>
  <Words>2116</Words>
  <Application>Microsoft Office PowerPoint</Application>
  <PresentationFormat>Widescreen</PresentationFormat>
  <Paragraphs>290</Paragraphs>
  <Slides>28</Slides>
  <Notes>28</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28</vt:i4>
      </vt:variant>
    </vt:vector>
  </HeadingPairs>
  <TitlesOfParts>
    <vt:vector size="38" baseType="lpstr">
      <vt:lpstr>Arial</vt:lpstr>
      <vt:lpstr>Calibri</vt:lpstr>
      <vt:lpstr>Courier New</vt:lpstr>
      <vt:lpstr>Frutiger LT Std 45 Light</vt:lpstr>
      <vt:lpstr>MS Mincho</vt:lpstr>
      <vt:lpstr>Osaka</vt:lpstr>
      <vt:lpstr>System Font Regular</vt:lpstr>
      <vt:lpstr>Times</vt:lpstr>
      <vt:lpstr>Times New Roman</vt:lpstr>
      <vt:lpstr>Office Theme</vt:lpstr>
      <vt:lpstr>Teaching Tool 2 – Leader Role</vt:lpstr>
      <vt:lpstr>PowerPoint Presentation</vt:lpstr>
      <vt:lpstr>Objectives and agenda</vt:lpstr>
      <vt:lpstr>Why the Leader Role matters</vt:lpstr>
      <vt:lpstr>The details: What is the Leader Role</vt:lpstr>
      <vt:lpstr>About the Leader Role</vt:lpstr>
      <vt:lpstr>Key terms for Leader</vt:lpstr>
      <vt:lpstr>Recognizing Leader process</vt:lpstr>
      <vt:lpstr>Recognizing Leader content</vt:lpstr>
      <vt:lpstr>Leadership improves with feedback</vt:lpstr>
      <vt:lpstr>Analyse quality in day-to-day practice</vt:lpstr>
      <vt:lpstr>Quality improvement framework</vt:lpstr>
      <vt:lpstr>PDSA Plan-Do-Study-Act</vt:lpstr>
      <vt:lpstr>Stewardship of resources</vt:lpstr>
      <vt:lpstr>Patient Safety</vt:lpstr>
      <vt:lpstr>Patient Safety Incident</vt:lpstr>
      <vt:lpstr>Key actions when patient safety incidents occur</vt:lpstr>
      <vt:lpstr>Manage career planning, finances, and health human resources</vt:lpstr>
      <vt:lpstr>Share the work through effective delegation</vt:lpstr>
      <vt:lpstr>Objectives and agenda</vt:lpstr>
      <vt:lpstr>References</vt:lpstr>
      <vt:lpstr>PowerPoint Presentation</vt:lpstr>
      <vt:lpstr>Leader Key Competencies</vt:lpstr>
      <vt:lpstr>Leader Key Competency 1</vt:lpstr>
      <vt:lpstr>Leader Key Competency 2</vt:lpstr>
      <vt:lpstr>Leader Key Competency 3</vt:lpstr>
      <vt:lpstr>Leader Key Competency 4</vt:lpstr>
      <vt:lpstr>Effective leaders: Have courage and take responsibility for errors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Text Heavy (version 1)</dc:title>
  <dc:creator>Monique Ong</dc:creator>
  <cp:lastModifiedBy>Whalley, Laurelle</cp:lastModifiedBy>
  <cp:revision>81</cp:revision>
  <dcterms:created xsi:type="dcterms:W3CDTF">2018-08-09T17:14:48Z</dcterms:created>
  <dcterms:modified xsi:type="dcterms:W3CDTF">2021-11-02T19:39:59Z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0x010100D6442983B031724893E4806B3E52464C</vt:lpwstr>
  </property>
</Properties>
</file>