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7A6"/>
    <a:srgbClr val="00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CB1F70-D0C8-4F7C-95C6-D6BD1D0D9F62}" v="1" dt="2022-06-16T17:28:11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96"/>
      </p:cViewPr>
      <p:guideLst>
        <p:guide orient="horz" pos="2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arragher, Kevin" userId="e6092cf4-f32e-4c10-810e-276dd98530a5" providerId="ADAL" clId="{73E0C265-BC1D-444A-A01A-C381BEB6998C}"/>
    <pc:docChg chg="modSld">
      <pc:chgData name="McCarragher, Kevin" userId="e6092cf4-f32e-4c10-810e-276dd98530a5" providerId="ADAL" clId="{73E0C265-BC1D-444A-A01A-C381BEB6998C}" dt="2022-06-10T14:27:30.746" v="127" actId="207"/>
      <pc:docMkLst>
        <pc:docMk/>
      </pc:docMkLst>
      <pc:sldChg chg="modSp mod">
        <pc:chgData name="McCarragher, Kevin" userId="e6092cf4-f32e-4c10-810e-276dd98530a5" providerId="ADAL" clId="{73E0C265-BC1D-444A-A01A-C381BEB6998C}" dt="2022-06-10T14:27:30.746" v="127" actId="207"/>
        <pc:sldMkLst>
          <pc:docMk/>
          <pc:sldMk cId="1765085285" sldId="256"/>
        </pc:sldMkLst>
        <pc:spChg chg="mod">
          <ac:chgData name="McCarragher, Kevin" userId="e6092cf4-f32e-4c10-810e-276dd98530a5" providerId="ADAL" clId="{73E0C265-BC1D-444A-A01A-C381BEB6998C}" dt="2022-06-10T14:10:43.712" v="99" actId="207"/>
          <ac:spMkLst>
            <pc:docMk/>
            <pc:sldMk cId="1765085285" sldId="256"/>
            <ac:spMk id="14" creationId="{79E89CF6-72BF-4C3D-B4FD-5F452FBDC465}"/>
          </ac:spMkLst>
        </pc:spChg>
        <pc:spChg chg="mod">
          <ac:chgData name="McCarragher, Kevin" userId="e6092cf4-f32e-4c10-810e-276dd98530a5" providerId="ADAL" clId="{73E0C265-BC1D-444A-A01A-C381BEB6998C}" dt="2022-06-10T14:09:27.411" v="82" actId="207"/>
          <ac:spMkLst>
            <pc:docMk/>
            <pc:sldMk cId="1765085285" sldId="256"/>
            <ac:spMk id="19" creationId="{82A3F758-268C-407C-ACD7-52217CB0FEFD}"/>
          </ac:spMkLst>
        </pc:spChg>
        <pc:spChg chg="mod">
          <ac:chgData name="McCarragher, Kevin" userId="e6092cf4-f32e-4c10-810e-276dd98530a5" providerId="ADAL" clId="{73E0C265-BC1D-444A-A01A-C381BEB6998C}" dt="2022-06-10T14:10:30.612" v="95" actId="207"/>
          <ac:spMkLst>
            <pc:docMk/>
            <pc:sldMk cId="1765085285" sldId="256"/>
            <ac:spMk id="20" creationId="{615BA14F-456C-4977-81E9-2817A7C614BC}"/>
          </ac:spMkLst>
        </pc:spChg>
        <pc:spChg chg="mod">
          <ac:chgData name="McCarragher, Kevin" userId="e6092cf4-f32e-4c10-810e-276dd98530a5" providerId="ADAL" clId="{73E0C265-BC1D-444A-A01A-C381BEB6998C}" dt="2022-06-10T14:10:33.629" v="96" actId="207"/>
          <ac:spMkLst>
            <pc:docMk/>
            <pc:sldMk cId="1765085285" sldId="256"/>
            <ac:spMk id="21" creationId="{07CF1E4E-FC60-402A-ABCC-F9A8283F71B5}"/>
          </ac:spMkLst>
        </pc:spChg>
        <pc:spChg chg="mod">
          <ac:chgData name="McCarragher, Kevin" userId="e6092cf4-f32e-4c10-810e-276dd98530a5" providerId="ADAL" clId="{73E0C265-BC1D-444A-A01A-C381BEB6998C}" dt="2022-06-10T14:10:36.512" v="97" actId="207"/>
          <ac:spMkLst>
            <pc:docMk/>
            <pc:sldMk cId="1765085285" sldId="256"/>
            <ac:spMk id="22" creationId="{8C23221C-2547-4744-B90F-CAD0526E1712}"/>
          </ac:spMkLst>
        </pc:spChg>
        <pc:spChg chg="mod">
          <ac:chgData name="McCarragher, Kevin" userId="e6092cf4-f32e-4c10-810e-276dd98530a5" providerId="ADAL" clId="{73E0C265-BC1D-444A-A01A-C381BEB6998C}" dt="2022-06-10T14:10:39.446" v="98" actId="207"/>
          <ac:spMkLst>
            <pc:docMk/>
            <pc:sldMk cId="1765085285" sldId="256"/>
            <ac:spMk id="23" creationId="{B74E597C-6859-4F9F-8617-E00E907F27BA}"/>
          </ac:spMkLst>
        </pc:spChg>
        <pc:spChg chg="mod">
          <ac:chgData name="McCarragher, Kevin" userId="e6092cf4-f32e-4c10-810e-276dd98530a5" providerId="ADAL" clId="{73E0C265-BC1D-444A-A01A-C381BEB6998C}" dt="2022-06-10T14:09:20.210" v="81" actId="207"/>
          <ac:spMkLst>
            <pc:docMk/>
            <pc:sldMk cId="1765085285" sldId="256"/>
            <ac:spMk id="26" creationId="{E239925A-4031-4F50-9F0B-4AA079CC3DFC}"/>
          </ac:spMkLst>
        </pc:spChg>
        <pc:spChg chg="mod">
          <ac:chgData name="McCarragher, Kevin" userId="e6092cf4-f32e-4c10-810e-276dd98530a5" providerId="ADAL" clId="{73E0C265-BC1D-444A-A01A-C381BEB6998C}" dt="2022-06-10T14:10:16.612" v="91" actId="207"/>
          <ac:spMkLst>
            <pc:docMk/>
            <pc:sldMk cId="1765085285" sldId="256"/>
            <ac:spMk id="27" creationId="{D1B63FAB-93ED-4350-9BB8-F0840BF55AAE}"/>
          </ac:spMkLst>
        </pc:spChg>
        <pc:spChg chg="mod">
          <ac:chgData name="McCarragher, Kevin" userId="e6092cf4-f32e-4c10-810e-276dd98530a5" providerId="ADAL" clId="{73E0C265-BC1D-444A-A01A-C381BEB6998C}" dt="2022-06-10T14:10:19.678" v="92" actId="207"/>
          <ac:spMkLst>
            <pc:docMk/>
            <pc:sldMk cId="1765085285" sldId="256"/>
            <ac:spMk id="28" creationId="{CB9C3A23-1362-4078-9C5B-DEF6834B51DF}"/>
          </ac:spMkLst>
        </pc:spChg>
        <pc:spChg chg="mod">
          <ac:chgData name="McCarragher, Kevin" userId="e6092cf4-f32e-4c10-810e-276dd98530a5" providerId="ADAL" clId="{73E0C265-BC1D-444A-A01A-C381BEB6998C}" dt="2022-06-10T14:10:24.228" v="93" actId="207"/>
          <ac:spMkLst>
            <pc:docMk/>
            <pc:sldMk cId="1765085285" sldId="256"/>
            <ac:spMk id="29" creationId="{F4CB74B4-677D-4269-B083-C210670CB99C}"/>
          </ac:spMkLst>
        </pc:spChg>
        <pc:spChg chg="mod">
          <ac:chgData name="McCarragher, Kevin" userId="e6092cf4-f32e-4c10-810e-276dd98530a5" providerId="ADAL" clId="{73E0C265-BC1D-444A-A01A-C381BEB6998C}" dt="2022-06-10T14:10:27.595" v="94" actId="207"/>
          <ac:spMkLst>
            <pc:docMk/>
            <pc:sldMk cId="1765085285" sldId="256"/>
            <ac:spMk id="30" creationId="{046B2F88-833C-4384-A8DB-B91FD14C5B48}"/>
          </ac:spMkLst>
        </pc:spChg>
        <pc:spChg chg="mod">
          <ac:chgData name="McCarragher, Kevin" userId="e6092cf4-f32e-4c10-810e-276dd98530a5" providerId="ADAL" clId="{73E0C265-BC1D-444A-A01A-C381BEB6998C}" dt="2022-06-10T14:09:16.877" v="80" actId="207"/>
          <ac:spMkLst>
            <pc:docMk/>
            <pc:sldMk cId="1765085285" sldId="256"/>
            <ac:spMk id="33" creationId="{4CC09904-4AB0-4F44-9F6B-44E95EA414DD}"/>
          </ac:spMkLst>
        </pc:spChg>
        <pc:spChg chg="mod">
          <ac:chgData name="McCarragher, Kevin" userId="e6092cf4-f32e-4c10-810e-276dd98530a5" providerId="ADAL" clId="{73E0C265-BC1D-444A-A01A-C381BEB6998C}" dt="2022-06-10T14:09:54.677" v="87" actId="207"/>
          <ac:spMkLst>
            <pc:docMk/>
            <pc:sldMk cId="1765085285" sldId="256"/>
            <ac:spMk id="34" creationId="{A6A5A440-AB93-4192-B1BB-C0209A737D93}"/>
          </ac:spMkLst>
        </pc:spChg>
        <pc:spChg chg="mod">
          <ac:chgData name="McCarragher, Kevin" userId="e6092cf4-f32e-4c10-810e-276dd98530a5" providerId="ADAL" clId="{73E0C265-BC1D-444A-A01A-C381BEB6998C}" dt="2022-06-10T14:10:00.111" v="88" actId="207"/>
          <ac:spMkLst>
            <pc:docMk/>
            <pc:sldMk cId="1765085285" sldId="256"/>
            <ac:spMk id="35" creationId="{C34371EB-0B10-41AE-8F00-61B221380FC0}"/>
          </ac:spMkLst>
        </pc:spChg>
        <pc:spChg chg="mod">
          <ac:chgData name="McCarragher, Kevin" userId="e6092cf4-f32e-4c10-810e-276dd98530a5" providerId="ADAL" clId="{73E0C265-BC1D-444A-A01A-C381BEB6998C}" dt="2022-06-10T14:10:02.778" v="89" actId="207"/>
          <ac:spMkLst>
            <pc:docMk/>
            <pc:sldMk cId="1765085285" sldId="256"/>
            <ac:spMk id="36" creationId="{2CE86B2F-D0F2-448E-ABEA-DA5DCAA49F9B}"/>
          </ac:spMkLst>
        </pc:spChg>
        <pc:spChg chg="mod">
          <ac:chgData name="McCarragher, Kevin" userId="e6092cf4-f32e-4c10-810e-276dd98530a5" providerId="ADAL" clId="{73E0C265-BC1D-444A-A01A-C381BEB6998C}" dt="2022-06-10T14:10:05.793" v="90" actId="207"/>
          <ac:spMkLst>
            <pc:docMk/>
            <pc:sldMk cId="1765085285" sldId="256"/>
            <ac:spMk id="37" creationId="{2C4EB7FA-BE7F-4ED2-9E7A-67B37AAA6339}"/>
          </ac:spMkLst>
        </pc:spChg>
        <pc:spChg chg="mod">
          <ac:chgData name="McCarragher, Kevin" userId="e6092cf4-f32e-4c10-810e-276dd98530a5" providerId="ADAL" clId="{73E0C265-BC1D-444A-A01A-C381BEB6998C}" dt="2022-06-10T14:27:30.746" v="127" actId="207"/>
          <ac:spMkLst>
            <pc:docMk/>
            <pc:sldMk cId="1765085285" sldId="256"/>
            <ac:spMk id="40" creationId="{EC609C94-1C56-49C9-8C30-BBD3A1BFF24F}"/>
          </ac:spMkLst>
        </pc:spChg>
        <pc:spChg chg="mod">
          <ac:chgData name="McCarragher, Kevin" userId="e6092cf4-f32e-4c10-810e-276dd98530a5" providerId="ADAL" clId="{73E0C265-BC1D-444A-A01A-C381BEB6998C}" dt="2022-06-10T14:09:30.226" v="83" actId="207"/>
          <ac:spMkLst>
            <pc:docMk/>
            <pc:sldMk cId="1765085285" sldId="256"/>
            <ac:spMk id="41" creationId="{431D4606-1E21-4D87-A42F-387EDC4131C7}"/>
          </ac:spMkLst>
        </pc:spChg>
        <pc:spChg chg="mod">
          <ac:chgData name="McCarragher, Kevin" userId="e6092cf4-f32e-4c10-810e-276dd98530a5" providerId="ADAL" clId="{73E0C265-BC1D-444A-A01A-C381BEB6998C}" dt="2022-06-10T14:09:45.911" v="84" actId="207"/>
          <ac:spMkLst>
            <pc:docMk/>
            <pc:sldMk cId="1765085285" sldId="256"/>
            <ac:spMk id="42" creationId="{CA5E9BBD-76EB-4DC1-A9FE-5B9067B115D6}"/>
          </ac:spMkLst>
        </pc:spChg>
        <pc:spChg chg="mod">
          <ac:chgData name="McCarragher, Kevin" userId="e6092cf4-f32e-4c10-810e-276dd98530a5" providerId="ADAL" clId="{73E0C265-BC1D-444A-A01A-C381BEB6998C}" dt="2022-06-10T14:09:48.594" v="85" actId="207"/>
          <ac:spMkLst>
            <pc:docMk/>
            <pc:sldMk cId="1765085285" sldId="256"/>
            <ac:spMk id="43" creationId="{20E50668-4A3C-4FC9-8E51-6FC5084FA10A}"/>
          </ac:spMkLst>
        </pc:spChg>
        <pc:spChg chg="mod">
          <ac:chgData name="McCarragher, Kevin" userId="e6092cf4-f32e-4c10-810e-276dd98530a5" providerId="ADAL" clId="{73E0C265-BC1D-444A-A01A-C381BEB6998C}" dt="2022-06-10T14:09:51.776" v="86" actId="207"/>
          <ac:spMkLst>
            <pc:docMk/>
            <pc:sldMk cId="1765085285" sldId="256"/>
            <ac:spMk id="44" creationId="{C69E7F94-E1B8-4793-991F-50C05409FE78}"/>
          </ac:spMkLst>
        </pc:spChg>
        <pc:spChg chg="mod">
          <ac:chgData name="McCarragher, Kevin" userId="e6092cf4-f32e-4c10-810e-276dd98530a5" providerId="ADAL" clId="{73E0C265-BC1D-444A-A01A-C381BEB6998C}" dt="2022-06-10T14:11:23.663" v="105" actId="207"/>
          <ac:spMkLst>
            <pc:docMk/>
            <pc:sldMk cId="1765085285" sldId="256"/>
            <ac:spMk id="47" creationId="{65BB4618-724E-4EF2-A49A-083850BCDDD9}"/>
          </ac:spMkLst>
        </pc:spChg>
        <pc:spChg chg="mod">
          <ac:chgData name="McCarragher, Kevin" userId="e6092cf4-f32e-4c10-810e-276dd98530a5" providerId="ADAL" clId="{73E0C265-BC1D-444A-A01A-C381BEB6998C}" dt="2022-06-10T14:11:26.163" v="106" actId="207"/>
          <ac:spMkLst>
            <pc:docMk/>
            <pc:sldMk cId="1765085285" sldId="256"/>
            <ac:spMk id="48" creationId="{22E762E3-3ABD-471C-964A-B2FD85DF715D}"/>
          </ac:spMkLst>
        </pc:spChg>
        <pc:spChg chg="mod">
          <ac:chgData name="McCarragher, Kevin" userId="e6092cf4-f32e-4c10-810e-276dd98530a5" providerId="ADAL" clId="{73E0C265-BC1D-444A-A01A-C381BEB6998C}" dt="2022-06-10T14:11:29.147" v="107" actId="207"/>
          <ac:spMkLst>
            <pc:docMk/>
            <pc:sldMk cId="1765085285" sldId="256"/>
            <ac:spMk id="49" creationId="{DAC6A461-E3F4-4A2D-9CCB-12EB4CE8751E}"/>
          </ac:spMkLst>
        </pc:spChg>
        <pc:spChg chg="mod">
          <ac:chgData name="McCarragher, Kevin" userId="e6092cf4-f32e-4c10-810e-276dd98530a5" providerId="ADAL" clId="{73E0C265-BC1D-444A-A01A-C381BEB6998C}" dt="2022-06-10T14:11:32.947" v="108" actId="207"/>
          <ac:spMkLst>
            <pc:docMk/>
            <pc:sldMk cId="1765085285" sldId="256"/>
            <ac:spMk id="50" creationId="{95BD1EA1-3FFA-4662-AE15-198A7F635B6A}"/>
          </ac:spMkLst>
        </pc:spChg>
        <pc:spChg chg="mod">
          <ac:chgData name="McCarragher, Kevin" userId="e6092cf4-f32e-4c10-810e-276dd98530a5" providerId="ADAL" clId="{73E0C265-BC1D-444A-A01A-C381BEB6998C}" dt="2022-06-10T14:11:36.314" v="109" actId="207"/>
          <ac:spMkLst>
            <pc:docMk/>
            <pc:sldMk cId="1765085285" sldId="256"/>
            <ac:spMk id="51" creationId="{F67BD202-527F-453D-9020-BFA81D775731}"/>
          </ac:spMkLst>
        </pc:spChg>
        <pc:spChg chg="mod">
          <ac:chgData name="McCarragher, Kevin" userId="e6092cf4-f32e-4c10-810e-276dd98530a5" providerId="ADAL" clId="{73E0C265-BC1D-444A-A01A-C381BEB6998C}" dt="2022-06-10T14:11:39.514" v="110" actId="207"/>
          <ac:spMkLst>
            <pc:docMk/>
            <pc:sldMk cId="1765085285" sldId="256"/>
            <ac:spMk id="54" creationId="{5028A84A-0E11-4D39-811B-933BE4078280}"/>
          </ac:spMkLst>
        </pc:spChg>
        <pc:spChg chg="mod">
          <ac:chgData name="McCarragher, Kevin" userId="e6092cf4-f32e-4c10-810e-276dd98530a5" providerId="ADAL" clId="{73E0C265-BC1D-444A-A01A-C381BEB6998C}" dt="2022-06-10T14:11:42.448" v="111" actId="207"/>
          <ac:spMkLst>
            <pc:docMk/>
            <pc:sldMk cId="1765085285" sldId="256"/>
            <ac:spMk id="55" creationId="{7D49B62E-3D90-4E33-8ED1-016B7D83E874}"/>
          </ac:spMkLst>
        </pc:spChg>
        <pc:spChg chg="mod">
          <ac:chgData name="McCarragher, Kevin" userId="e6092cf4-f32e-4c10-810e-276dd98530a5" providerId="ADAL" clId="{73E0C265-BC1D-444A-A01A-C381BEB6998C}" dt="2022-06-10T14:11:46.680" v="112" actId="207"/>
          <ac:spMkLst>
            <pc:docMk/>
            <pc:sldMk cId="1765085285" sldId="256"/>
            <ac:spMk id="56" creationId="{4FA2B3B2-ABB0-4CDE-9EC9-171798E6DE28}"/>
          </ac:spMkLst>
        </pc:spChg>
        <pc:spChg chg="mod">
          <ac:chgData name="McCarragher, Kevin" userId="e6092cf4-f32e-4c10-810e-276dd98530a5" providerId="ADAL" clId="{73E0C265-BC1D-444A-A01A-C381BEB6998C}" dt="2022-06-10T14:11:50.864" v="113" actId="207"/>
          <ac:spMkLst>
            <pc:docMk/>
            <pc:sldMk cId="1765085285" sldId="256"/>
            <ac:spMk id="57" creationId="{1693424C-3605-4BD4-A7C4-D29E34B3FD14}"/>
          </ac:spMkLst>
        </pc:spChg>
        <pc:spChg chg="mod">
          <ac:chgData name="McCarragher, Kevin" userId="e6092cf4-f32e-4c10-810e-276dd98530a5" providerId="ADAL" clId="{73E0C265-BC1D-444A-A01A-C381BEB6998C}" dt="2022-06-10T14:11:54.247" v="114" actId="207"/>
          <ac:spMkLst>
            <pc:docMk/>
            <pc:sldMk cId="1765085285" sldId="256"/>
            <ac:spMk id="58" creationId="{994470DE-A11B-488D-9100-6606AEC7768A}"/>
          </ac:spMkLst>
        </pc:spChg>
        <pc:spChg chg="mod">
          <ac:chgData name="McCarragher, Kevin" userId="e6092cf4-f32e-4c10-810e-276dd98530a5" providerId="ADAL" clId="{73E0C265-BC1D-444A-A01A-C381BEB6998C}" dt="2022-06-10T14:11:57.231" v="115" actId="207"/>
          <ac:spMkLst>
            <pc:docMk/>
            <pc:sldMk cId="1765085285" sldId="256"/>
            <ac:spMk id="61" creationId="{FA579219-96F9-4947-AEB4-0114F19164D2}"/>
          </ac:spMkLst>
        </pc:spChg>
        <pc:spChg chg="mod">
          <ac:chgData name="McCarragher, Kevin" userId="e6092cf4-f32e-4c10-810e-276dd98530a5" providerId="ADAL" clId="{73E0C265-BC1D-444A-A01A-C381BEB6998C}" dt="2022-06-10T14:12:00.513" v="116" actId="207"/>
          <ac:spMkLst>
            <pc:docMk/>
            <pc:sldMk cId="1765085285" sldId="256"/>
            <ac:spMk id="62" creationId="{A98C057C-3561-4C41-8B69-5A05C8A2EB37}"/>
          </ac:spMkLst>
        </pc:spChg>
        <pc:spChg chg="mod">
          <ac:chgData name="McCarragher, Kevin" userId="e6092cf4-f32e-4c10-810e-276dd98530a5" providerId="ADAL" clId="{73E0C265-BC1D-444A-A01A-C381BEB6998C}" dt="2022-06-10T13:44:24.034" v="40" actId="207"/>
          <ac:spMkLst>
            <pc:docMk/>
            <pc:sldMk cId="1765085285" sldId="256"/>
            <ac:spMk id="63" creationId="{88E2DF45-3CFA-4F51-B85B-7AF6D997597A}"/>
          </ac:spMkLst>
        </pc:spChg>
        <pc:spChg chg="mod">
          <ac:chgData name="McCarragher, Kevin" userId="e6092cf4-f32e-4c10-810e-276dd98530a5" providerId="ADAL" clId="{73E0C265-BC1D-444A-A01A-C381BEB6998C}" dt="2022-06-10T13:44:24.034" v="40" actId="207"/>
          <ac:spMkLst>
            <pc:docMk/>
            <pc:sldMk cId="1765085285" sldId="256"/>
            <ac:spMk id="64" creationId="{5B4000D0-383A-428C-9056-84E58330821D}"/>
          </ac:spMkLst>
        </pc:spChg>
        <pc:spChg chg="mod">
          <ac:chgData name="McCarragher, Kevin" userId="e6092cf4-f32e-4c10-810e-276dd98530a5" providerId="ADAL" clId="{73E0C265-BC1D-444A-A01A-C381BEB6998C}" dt="2022-06-10T13:44:24.034" v="40" actId="207"/>
          <ac:spMkLst>
            <pc:docMk/>
            <pc:sldMk cId="1765085285" sldId="256"/>
            <ac:spMk id="65" creationId="{D8012CAE-59B0-40AD-B605-D2E52E0C2B1C}"/>
          </ac:spMkLst>
        </pc:spChg>
        <pc:spChg chg="mod">
          <ac:chgData name="McCarragher, Kevin" userId="e6092cf4-f32e-4c10-810e-276dd98530a5" providerId="ADAL" clId="{73E0C265-BC1D-444A-A01A-C381BEB6998C}" dt="2022-06-10T14:10:59.296" v="100" actId="207"/>
          <ac:spMkLst>
            <pc:docMk/>
            <pc:sldMk cId="1765085285" sldId="256"/>
            <ac:spMk id="68" creationId="{F99163E0-DB84-4B32-9740-910EEC99E70A}"/>
          </ac:spMkLst>
        </pc:spChg>
        <pc:spChg chg="mod">
          <ac:chgData name="McCarragher, Kevin" userId="e6092cf4-f32e-4c10-810e-276dd98530a5" providerId="ADAL" clId="{73E0C265-BC1D-444A-A01A-C381BEB6998C}" dt="2022-06-10T14:11:01.929" v="101" actId="207"/>
          <ac:spMkLst>
            <pc:docMk/>
            <pc:sldMk cId="1765085285" sldId="256"/>
            <ac:spMk id="69" creationId="{2137D05B-8CB9-4D56-AEB1-7BEC63642BBC}"/>
          </ac:spMkLst>
        </pc:spChg>
        <pc:spChg chg="mod">
          <ac:chgData name="McCarragher, Kevin" userId="e6092cf4-f32e-4c10-810e-276dd98530a5" providerId="ADAL" clId="{73E0C265-BC1D-444A-A01A-C381BEB6998C}" dt="2022-06-10T14:11:04.629" v="102" actId="207"/>
          <ac:spMkLst>
            <pc:docMk/>
            <pc:sldMk cId="1765085285" sldId="256"/>
            <ac:spMk id="70" creationId="{08542819-3CB2-407B-9C38-75CC1D40F46B}"/>
          </ac:spMkLst>
        </pc:spChg>
        <pc:spChg chg="mod">
          <ac:chgData name="McCarragher, Kevin" userId="e6092cf4-f32e-4c10-810e-276dd98530a5" providerId="ADAL" clId="{73E0C265-BC1D-444A-A01A-C381BEB6998C}" dt="2022-06-10T14:11:08.279" v="103" actId="207"/>
          <ac:spMkLst>
            <pc:docMk/>
            <pc:sldMk cId="1765085285" sldId="256"/>
            <ac:spMk id="71" creationId="{263D3F1F-CBC6-4FC8-9938-08872E78CE71}"/>
          </ac:spMkLst>
        </pc:spChg>
        <pc:spChg chg="mod">
          <ac:chgData name="McCarragher, Kevin" userId="e6092cf4-f32e-4c10-810e-276dd98530a5" providerId="ADAL" clId="{73E0C265-BC1D-444A-A01A-C381BEB6998C}" dt="2022-06-10T14:11:13.546" v="104" actId="207"/>
          <ac:spMkLst>
            <pc:docMk/>
            <pc:sldMk cId="1765085285" sldId="256"/>
            <ac:spMk id="72" creationId="{63EEF36B-6860-4AA2-8351-D9F403B99709}"/>
          </ac:spMkLst>
        </pc:spChg>
        <pc:cxnChg chg="mod">
          <ac:chgData name="McCarragher, Kevin" userId="e6092cf4-f32e-4c10-810e-276dd98530a5" providerId="ADAL" clId="{73E0C265-BC1D-444A-A01A-C381BEB6998C}" dt="2022-06-10T14:12:54.281" v="120" actId="692"/>
          <ac:cxnSpMkLst>
            <pc:docMk/>
            <pc:sldMk cId="1765085285" sldId="256"/>
            <ac:cxnSpMk id="16" creationId="{040F2B56-63C8-42E7-A24E-556232B8D28D}"/>
          </ac:cxnSpMkLst>
        </pc:cxnChg>
        <pc:cxnChg chg="mod">
          <ac:chgData name="McCarragher, Kevin" userId="e6092cf4-f32e-4c10-810e-276dd98530a5" providerId="ADAL" clId="{73E0C265-BC1D-444A-A01A-C381BEB6998C}" dt="2022-06-10T14:12:47.498" v="119" actId="692"/>
          <ac:cxnSpMkLst>
            <pc:docMk/>
            <pc:sldMk cId="1765085285" sldId="256"/>
            <ac:cxnSpMk id="17" creationId="{2F5B60B4-8421-42A7-98E5-077482D37281}"/>
          </ac:cxnSpMkLst>
        </pc:cxnChg>
        <pc:cxnChg chg="mod">
          <ac:chgData name="McCarragher, Kevin" userId="e6092cf4-f32e-4c10-810e-276dd98530a5" providerId="ADAL" clId="{73E0C265-BC1D-444A-A01A-C381BEB6998C}" dt="2022-06-10T14:13:11.071" v="121" actId="692"/>
          <ac:cxnSpMkLst>
            <pc:docMk/>
            <pc:sldMk cId="1765085285" sldId="256"/>
            <ac:cxnSpMk id="24" creationId="{598CD855-A3E1-424A-978D-4FD3F893C912}"/>
          </ac:cxnSpMkLst>
        </pc:cxnChg>
        <pc:cxnChg chg="mod">
          <ac:chgData name="McCarragher, Kevin" userId="e6092cf4-f32e-4c10-810e-276dd98530a5" providerId="ADAL" clId="{73E0C265-BC1D-444A-A01A-C381BEB6998C}" dt="2022-06-10T14:13:18.015" v="122" actId="692"/>
          <ac:cxnSpMkLst>
            <pc:docMk/>
            <pc:sldMk cId="1765085285" sldId="256"/>
            <ac:cxnSpMk id="31" creationId="{872BF7A4-C171-4BC3-A76D-8FF6C8422737}"/>
          </ac:cxnSpMkLst>
        </pc:cxnChg>
        <pc:cxnChg chg="mod">
          <ac:chgData name="McCarragher, Kevin" userId="e6092cf4-f32e-4c10-810e-276dd98530a5" providerId="ADAL" clId="{73E0C265-BC1D-444A-A01A-C381BEB6998C}" dt="2022-06-10T14:13:24.081" v="123" actId="692"/>
          <ac:cxnSpMkLst>
            <pc:docMk/>
            <pc:sldMk cId="1765085285" sldId="256"/>
            <ac:cxnSpMk id="38" creationId="{C5EE0302-F5A3-477C-B489-B1EA17FE7FE5}"/>
          </ac:cxnSpMkLst>
        </pc:cxnChg>
        <pc:cxnChg chg="mod">
          <ac:chgData name="McCarragher, Kevin" userId="e6092cf4-f32e-4c10-810e-276dd98530a5" providerId="ADAL" clId="{73E0C265-BC1D-444A-A01A-C381BEB6998C}" dt="2022-06-10T14:13:38.514" v="125" actId="692"/>
          <ac:cxnSpMkLst>
            <pc:docMk/>
            <pc:sldMk cId="1765085285" sldId="256"/>
            <ac:cxnSpMk id="45" creationId="{E30A801A-B44B-4CD8-88CE-C0B3DE1092C6}"/>
          </ac:cxnSpMkLst>
        </pc:cxnChg>
        <pc:cxnChg chg="mod">
          <ac:chgData name="McCarragher, Kevin" userId="e6092cf4-f32e-4c10-810e-276dd98530a5" providerId="ADAL" clId="{73E0C265-BC1D-444A-A01A-C381BEB6998C}" dt="2022-06-10T14:13:43.832" v="126" actId="692"/>
          <ac:cxnSpMkLst>
            <pc:docMk/>
            <pc:sldMk cId="1765085285" sldId="256"/>
            <ac:cxnSpMk id="52" creationId="{90D0D00C-488F-418F-959D-C836E818B4AE}"/>
          </ac:cxnSpMkLst>
        </pc:cxnChg>
        <pc:cxnChg chg="mod">
          <ac:chgData name="McCarragher, Kevin" userId="e6092cf4-f32e-4c10-810e-276dd98530a5" providerId="ADAL" clId="{73E0C265-BC1D-444A-A01A-C381BEB6998C}" dt="2022-06-10T14:12:36.152" v="118" actId="692"/>
          <ac:cxnSpMkLst>
            <pc:docMk/>
            <pc:sldMk cId="1765085285" sldId="256"/>
            <ac:cxnSpMk id="59" creationId="{C1A0D80D-27DD-4696-B600-60292B643FCF}"/>
          </ac:cxnSpMkLst>
        </pc:cxnChg>
        <pc:cxnChg chg="mod">
          <ac:chgData name="McCarragher, Kevin" userId="e6092cf4-f32e-4c10-810e-276dd98530a5" providerId="ADAL" clId="{73E0C265-BC1D-444A-A01A-C381BEB6998C}" dt="2022-06-10T14:13:32.064" v="124" actId="692"/>
          <ac:cxnSpMkLst>
            <pc:docMk/>
            <pc:sldMk cId="1765085285" sldId="256"/>
            <ac:cxnSpMk id="66" creationId="{A6EE5173-E992-4DCD-A74B-8562AE6C5E97}"/>
          </ac:cxnSpMkLst>
        </pc:cxnChg>
      </pc:sldChg>
    </pc:docChg>
  </pc:docChgLst>
  <pc:docChgLst>
    <pc:chgData name="Gall, Lisa" userId="ec0a4ba6-6f4c-46d7-80e5-0c0daa6e9ec3" providerId="ADAL" clId="{E6CB1F70-D0C8-4F7C-95C6-D6BD1D0D9F62}"/>
    <pc:docChg chg="modSld">
      <pc:chgData name="Gall, Lisa" userId="ec0a4ba6-6f4c-46d7-80e5-0c0daa6e9ec3" providerId="ADAL" clId="{E6CB1F70-D0C8-4F7C-95C6-D6BD1D0D9F62}" dt="2022-06-16T17:28:22.135" v="92" actId="1036"/>
      <pc:docMkLst>
        <pc:docMk/>
      </pc:docMkLst>
      <pc:sldChg chg="addSp modSp mod">
        <pc:chgData name="Gall, Lisa" userId="ec0a4ba6-6f4c-46d7-80e5-0c0daa6e9ec3" providerId="ADAL" clId="{E6CB1F70-D0C8-4F7C-95C6-D6BD1D0D9F62}" dt="2022-06-16T17:28:22.135" v="92" actId="1036"/>
        <pc:sldMkLst>
          <pc:docMk/>
          <pc:sldMk cId="1765085285" sldId="256"/>
        </pc:sldMkLst>
        <pc:spChg chg="add mod">
          <ac:chgData name="Gall, Lisa" userId="ec0a4ba6-6f4c-46d7-80e5-0c0daa6e9ec3" providerId="ADAL" clId="{E6CB1F70-D0C8-4F7C-95C6-D6BD1D0D9F62}" dt="2022-06-16T17:28:22.135" v="92" actId="1036"/>
          <ac:spMkLst>
            <pc:docMk/>
            <pc:sldMk cId="1765085285" sldId="256"/>
            <ac:spMk id="73" creationId="{9577679B-0942-44E4-6917-C7639533D54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9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0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2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1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4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6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0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1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EEE60E3-3363-4DB9-A653-E455E81BFE01}"/>
              </a:ext>
            </a:extLst>
          </p:cNvPr>
          <p:cNvGrpSpPr/>
          <p:nvPr userDrawn="1"/>
        </p:nvGrpSpPr>
        <p:grpSpPr>
          <a:xfrm>
            <a:off x="5976865" y="208334"/>
            <a:ext cx="2872411" cy="271425"/>
            <a:chOff x="5321173" y="213552"/>
            <a:chExt cx="5885765" cy="55616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B0DC023-BB19-476C-AC5C-716D168CA9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7145" y="237654"/>
              <a:ext cx="5209793" cy="498985"/>
            </a:xfrm>
            <a:prstGeom prst="rect">
              <a:avLst/>
            </a:prstGeom>
          </p:spPr>
        </p:pic>
        <p:pic>
          <p:nvPicPr>
            <p:cNvPr id="7" name="Picture 6" descr="A picture containing text, sign&#10;&#10;Description automatically generated">
              <a:extLst>
                <a:ext uri="{FF2B5EF4-FFF2-40B4-BE49-F238E27FC236}">
                  <a16:creationId xmlns:a16="http://schemas.microsoft.com/office/drawing/2014/main" id="{4AFF7A1E-0AB5-425A-894D-8C0274BE0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1173" y="213552"/>
              <a:ext cx="613551" cy="556168"/>
            </a:xfrm>
            <a:prstGeom prst="rect">
              <a:avLst/>
            </a:prstGeom>
          </p:spPr>
        </p:pic>
      </p:grp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8F563AD-AC09-4228-8BA7-D9B750C21EC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13" y="72680"/>
            <a:ext cx="2057400" cy="61057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6CB9A59-CF74-428D-BF1A-6E82DECA2667}"/>
              </a:ext>
            </a:extLst>
          </p:cNvPr>
          <p:cNvCxnSpPr>
            <a:cxnSpLocks/>
          </p:cNvCxnSpPr>
          <p:nvPr userDrawn="1"/>
        </p:nvCxnSpPr>
        <p:spPr>
          <a:xfrm>
            <a:off x="234268" y="875039"/>
            <a:ext cx="8615008" cy="0"/>
          </a:xfrm>
          <a:prstGeom prst="line">
            <a:avLst/>
          </a:prstGeom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1C87AA5D-8817-48AA-8CB3-FC221686D1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1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8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7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9619-30DE-4614-BF91-9CEA29C37A51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8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Quality@toh.c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B09A589-E3FC-41EA-AF4B-B1DCB308D432}"/>
              </a:ext>
            </a:extLst>
          </p:cNvPr>
          <p:cNvSpPr txBox="1"/>
          <p:nvPr/>
        </p:nvSpPr>
        <p:spPr>
          <a:xfrm>
            <a:off x="2179320" y="15372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>
                <a:latin typeface="Arial" panose="020B0604020202020204" pitchFamily="34" charset="0"/>
                <a:cs typeface="Arial" panose="020B0604020202020204" pitchFamily="34" charset="0"/>
              </a:rPr>
              <a:t>Diagramme cause-effet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DA469E1-3264-42E1-8438-47E459E399C6}"/>
              </a:ext>
            </a:extLst>
          </p:cNvPr>
          <p:cNvSpPr txBox="1"/>
          <p:nvPr/>
        </p:nvSpPr>
        <p:spPr>
          <a:xfrm>
            <a:off x="1828800" y="330686"/>
            <a:ext cx="4663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Titre du projet : [Ajouter un titre]</a:t>
            </a:r>
          </a:p>
          <a:p>
            <a:pPr algn="ctr"/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 Version 1.0, date : JOUR-MOIS-ANNÉE</a:t>
            </a:r>
          </a:p>
          <a:p>
            <a:pPr algn="ctr"/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Contributeurs </a:t>
            </a:r>
            <a:r>
              <a:rPr lang="fr-CA" sz="1000"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fr-CA" sz="1000" dirty="0">
                <a:latin typeface="Arial" panose="020B0604020202020204" pitchFamily="34" charset="0"/>
                <a:cs typeface="Arial" panose="020B0604020202020204" pitchFamily="34" charset="0"/>
              </a:rPr>
              <a:t>mettre les noms des membres de l’équipe ici]</a:t>
            </a:r>
          </a:p>
        </p:txBody>
      </p:sp>
      <p:sp>
        <p:nvSpPr>
          <p:cNvPr id="14" name="Flowchart: Delay 13">
            <a:extLst>
              <a:ext uri="{FF2B5EF4-FFF2-40B4-BE49-F238E27FC236}">
                <a16:creationId xmlns:a16="http://schemas.microsoft.com/office/drawing/2014/main" id="{79E89CF6-72BF-4C3D-B4FD-5F452FBDC465}"/>
              </a:ext>
            </a:extLst>
          </p:cNvPr>
          <p:cNvSpPr/>
          <p:nvPr/>
        </p:nvSpPr>
        <p:spPr>
          <a:xfrm>
            <a:off x="7824645" y="3405594"/>
            <a:ext cx="1066800" cy="982980"/>
          </a:xfrm>
          <a:prstGeom prst="flowChartDelay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>
                <a:solidFill>
                  <a:schemeClr val="tx1"/>
                </a:solidFill>
              </a:rPr>
              <a:t>Problème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40F2B56-63C8-42E7-A24E-556232B8D28D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2494455" y="3897084"/>
            <a:ext cx="5330190" cy="0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F5B60B4-8421-42A7-98E5-077482D37281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6241455" y="1412448"/>
            <a:ext cx="1133856" cy="2484636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6B3DDA3-B29D-4624-9E08-C714FC142AA9}"/>
              </a:ext>
            </a:extLst>
          </p:cNvPr>
          <p:cNvSpPr txBox="1"/>
          <p:nvPr/>
        </p:nvSpPr>
        <p:spPr>
          <a:xfrm>
            <a:off x="5578515" y="1043116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Catégorie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A3F758-268C-407C-ACD7-52217CB0FEFD}"/>
              </a:ext>
            </a:extLst>
          </p:cNvPr>
          <p:cNvSpPr txBox="1"/>
          <p:nvPr/>
        </p:nvSpPr>
        <p:spPr>
          <a:xfrm>
            <a:off x="5176707" y="1445239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5BA14F-456C-4977-81E9-2817A7C614BC}"/>
              </a:ext>
            </a:extLst>
          </p:cNvPr>
          <p:cNvSpPr txBox="1"/>
          <p:nvPr/>
        </p:nvSpPr>
        <p:spPr>
          <a:xfrm>
            <a:off x="5402040" y="1929953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CF1E4E-FC60-402A-ABCC-F9A8283F71B5}"/>
              </a:ext>
            </a:extLst>
          </p:cNvPr>
          <p:cNvSpPr txBox="1"/>
          <p:nvPr/>
        </p:nvSpPr>
        <p:spPr>
          <a:xfrm>
            <a:off x="5618484" y="2410246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23221C-2547-4744-B90F-CAD0526E1712}"/>
              </a:ext>
            </a:extLst>
          </p:cNvPr>
          <p:cNvSpPr txBox="1"/>
          <p:nvPr/>
        </p:nvSpPr>
        <p:spPr>
          <a:xfrm>
            <a:off x="5830528" y="2914177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4E597C-6859-4F9F-8617-E00E907F27BA}"/>
              </a:ext>
            </a:extLst>
          </p:cNvPr>
          <p:cNvSpPr txBox="1"/>
          <p:nvPr/>
        </p:nvSpPr>
        <p:spPr>
          <a:xfrm>
            <a:off x="6054283" y="3394821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98CD855-A3E1-424A-978D-4FD3F893C912}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4620804" y="1408956"/>
            <a:ext cx="1133856" cy="2484636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B9F458B-383C-42DF-A706-19D61EF7EFE0}"/>
              </a:ext>
            </a:extLst>
          </p:cNvPr>
          <p:cNvSpPr txBox="1"/>
          <p:nvPr/>
        </p:nvSpPr>
        <p:spPr>
          <a:xfrm>
            <a:off x="3957864" y="1039624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Catégorie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39925A-4031-4F50-9F0B-4AA079CC3DFC}"/>
              </a:ext>
            </a:extLst>
          </p:cNvPr>
          <p:cNvSpPr txBox="1"/>
          <p:nvPr/>
        </p:nvSpPr>
        <p:spPr>
          <a:xfrm>
            <a:off x="3555996" y="1429158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B63FAB-93ED-4350-9BB8-F0840BF55AAE}"/>
              </a:ext>
            </a:extLst>
          </p:cNvPr>
          <p:cNvSpPr txBox="1"/>
          <p:nvPr/>
        </p:nvSpPr>
        <p:spPr>
          <a:xfrm>
            <a:off x="3781389" y="1926461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9C3A23-1362-4078-9C5B-DEF6834B51DF}"/>
              </a:ext>
            </a:extLst>
          </p:cNvPr>
          <p:cNvSpPr txBox="1"/>
          <p:nvPr/>
        </p:nvSpPr>
        <p:spPr>
          <a:xfrm>
            <a:off x="3997833" y="2406754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CB74B4-677D-4269-B083-C210670CB99C}"/>
              </a:ext>
            </a:extLst>
          </p:cNvPr>
          <p:cNvSpPr txBox="1"/>
          <p:nvPr/>
        </p:nvSpPr>
        <p:spPr>
          <a:xfrm>
            <a:off x="4209877" y="2910685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6B2F88-833C-4384-A8DB-B91FD14C5B48}"/>
              </a:ext>
            </a:extLst>
          </p:cNvPr>
          <p:cNvSpPr txBox="1"/>
          <p:nvPr/>
        </p:nvSpPr>
        <p:spPr>
          <a:xfrm>
            <a:off x="4433632" y="3391329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72BF7A4-C171-4BC3-A76D-8FF6C8422737}"/>
              </a:ext>
            </a:extLst>
          </p:cNvPr>
          <p:cNvCxnSpPr>
            <a:cxnSpLocks/>
            <a:stCxn id="32" idx="2"/>
          </p:cNvCxnSpPr>
          <p:nvPr/>
        </p:nvCxnSpPr>
        <p:spPr>
          <a:xfrm>
            <a:off x="3005118" y="1412676"/>
            <a:ext cx="1133856" cy="2484636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19284DD-1FA8-423E-AA91-DFB4BA83D2E6}"/>
              </a:ext>
            </a:extLst>
          </p:cNvPr>
          <p:cNvSpPr txBox="1"/>
          <p:nvPr/>
        </p:nvSpPr>
        <p:spPr>
          <a:xfrm>
            <a:off x="2342178" y="1043344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Catégorie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CC09904-4AB0-4F44-9F6B-44E95EA414DD}"/>
              </a:ext>
            </a:extLst>
          </p:cNvPr>
          <p:cNvSpPr txBox="1"/>
          <p:nvPr/>
        </p:nvSpPr>
        <p:spPr>
          <a:xfrm>
            <a:off x="1940370" y="1445467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6A5A440-AB93-4192-B1BB-C0209A737D93}"/>
              </a:ext>
            </a:extLst>
          </p:cNvPr>
          <p:cNvSpPr txBox="1"/>
          <p:nvPr/>
        </p:nvSpPr>
        <p:spPr>
          <a:xfrm>
            <a:off x="2165703" y="1930181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34371EB-0B10-41AE-8F00-61B221380FC0}"/>
              </a:ext>
            </a:extLst>
          </p:cNvPr>
          <p:cNvSpPr txBox="1"/>
          <p:nvPr/>
        </p:nvSpPr>
        <p:spPr>
          <a:xfrm>
            <a:off x="2382147" y="2410474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CE86B2F-D0F2-448E-ABEA-DA5DCAA49F9B}"/>
              </a:ext>
            </a:extLst>
          </p:cNvPr>
          <p:cNvSpPr txBox="1"/>
          <p:nvPr/>
        </p:nvSpPr>
        <p:spPr>
          <a:xfrm>
            <a:off x="2594191" y="2914405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C4EB7FA-BE7F-4ED2-9E7A-67B37AAA6339}"/>
              </a:ext>
            </a:extLst>
          </p:cNvPr>
          <p:cNvSpPr txBox="1"/>
          <p:nvPr/>
        </p:nvSpPr>
        <p:spPr>
          <a:xfrm>
            <a:off x="2817946" y="3395049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5EE0302-F5A3-477C-B489-B1EA17FE7FE5}"/>
              </a:ext>
            </a:extLst>
          </p:cNvPr>
          <p:cNvCxnSpPr>
            <a:cxnSpLocks/>
          </p:cNvCxnSpPr>
          <p:nvPr/>
        </p:nvCxnSpPr>
        <p:spPr>
          <a:xfrm>
            <a:off x="1384632" y="1441747"/>
            <a:ext cx="1115211" cy="2451727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DAB6A3E-58F7-49DF-96B2-D93AA0CB7AE1}"/>
              </a:ext>
            </a:extLst>
          </p:cNvPr>
          <p:cNvSpPr txBox="1"/>
          <p:nvPr/>
        </p:nvSpPr>
        <p:spPr>
          <a:xfrm>
            <a:off x="703047" y="1039506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Catégorie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C609C94-1C56-49C9-8C30-BBD3A1BFF24F}"/>
              </a:ext>
            </a:extLst>
          </p:cNvPr>
          <p:cNvSpPr txBox="1"/>
          <p:nvPr/>
        </p:nvSpPr>
        <p:spPr>
          <a:xfrm>
            <a:off x="352293" y="1442337"/>
            <a:ext cx="1184910" cy="230832"/>
          </a:xfrm>
          <a:prstGeom prst="rect">
            <a:avLst/>
          </a:prstGeom>
          <a:solidFill>
            <a:srgbClr val="4297A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1D4606-1E21-4D87-A42F-387EDC4131C7}"/>
              </a:ext>
            </a:extLst>
          </p:cNvPr>
          <p:cNvSpPr txBox="1"/>
          <p:nvPr/>
        </p:nvSpPr>
        <p:spPr>
          <a:xfrm>
            <a:off x="526572" y="1926343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A5E9BBD-76EB-4DC1-A9FE-5B9067B115D6}"/>
              </a:ext>
            </a:extLst>
          </p:cNvPr>
          <p:cNvSpPr txBox="1"/>
          <p:nvPr/>
        </p:nvSpPr>
        <p:spPr>
          <a:xfrm>
            <a:off x="743016" y="2406636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E50668-4A3C-4FC9-8E51-6FC5084FA10A}"/>
              </a:ext>
            </a:extLst>
          </p:cNvPr>
          <p:cNvSpPr txBox="1"/>
          <p:nvPr/>
        </p:nvSpPr>
        <p:spPr>
          <a:xfrm>
            <a:off x="955060" y="2910567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9E7F94-E1B8-4793-991F-50C05409FE78}"/>
              </a:ext>
            </a:extLst>
          </p:cNvPr>
          <p:cNvSpPr txBox="1"/>
          <p:nvPr/>
        </p:nvSpPr>
        <p:spPr>
          <a:xfrm>
            <a:off x="1178815" y="3391211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30A801A-B44B-4CD8-88CE-C0B3DE1092C6}"/>
              </a:ext>
            </a:extLst>
          </p:cNvPr>
          <p:cNvCxnSpPr>
            <a:cxnSpLocks/>
            <a:endCxn id="46" idx="0"/>
          </p:cNvCxnSpPr>
          <p:nvPr/>
        </p:nvCxnSpPr>
        <p:spPr>
          <a:xfrm flipH="1">
            <a:off x="3011428" y="3904253"/>
            <a:ext cx="1133916" cy="2472595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F5B1A07-3364-49F2-AF60-B8720048EBA0}"/>
              </a:ext>
            </a:extLst>
          </p:cNvPr>
          <p:cNvSpPr txBox="1"/>
          <p:nvPr/>
        </p:nvSpPr>
        <p:spPr>
          <a:xfrm>
            <a:off x="2348488" y="6376848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Catégorie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5BB4618-724E-4EF2-A49A-083850BCDDD9}"/>
              </a:ext>
            </a:extLst>
          </p:cNvPr>
          <p:cNvSpPr txBox="1"/>
          <p:nvPr/>
        </p:nvSpPr>
        <p:spPr>
          <a:xfrm>
            <a:off x="2824256" y="4219326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2E762E3-3ABD-471C-964A-B2FD85DF715D}"/>
              </a:ext>
            </a:extLst>
          </p:cNvPr>
          <p:cNvSpPr txBox="1"/>
          <p:nvPr/>
        </p:nvSpPr>
        <p:spPr>
          <a:xfrm>
            <a:off x="2600501" y="4707468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6A461-E3F4-4A2D-9CCB-12EB4CE8751E}"/>
              </a:ext>
            </a:extLst>
          </p:cNvPr>
          <p:cNvSpPr txBox="1"/>
          <p:nvPr/>
        </p:nvSpPr>
        <p:spPr>
          <a:xfrm>
            <a:off x="2382464" y="5188895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BD1EA1-3FFA-4662-AE15-198A7F635B6A}"/>
              </a:ext>
            </a:extLst>
          </p:cNvPr>
          <p:cNvSpPr txBox="1"/>
          <p:nvPr/>
        </p:nvSpPr>
        <p:spPr>
          <a:xfrm>
            <a:off x="2170753" y="5644123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67BD202-527F-453D-9020-BFA81D775731}"/>
              </a:ext>
            </a:extLst>
          </p:cNvPr>
          <p:cNvSpPr txBox="1"/>
          <p:nvPr/>
        </p:nvSpPr>
        <p:spPr>
          <a:xfrm>
            <a:off x="1946680" y="6127451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0D0D00C-488F-418F-959D-C836E818B4AE}"/>
              </a:ext>
            </a:extLst>
          </p:cNvPr>
          <p:cNvCxnSpPr>
            <a:cxnSpLocks/>
            <a:endCxn id="53" idx="0"/>
          </p:cNvCxnSpPr>
          <p:nvPr/>
        </p:nvCxnSpPr>
        <p:spPr>
          <a:xfrm flipH="1">
            <a:off x="4620744" y="3904253"/>
            <a:ext cx="1133916" cy="2472595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744199D7-47A9-44C9-9143-7CAD5217153A}"/>
              </a:ext>
            </a:extLst>
          </p:cNvPr>
          <p:cNvSpPr txBox="1"/>
          <p:nvPr/>
        </p:nvSpPr>
        <p:spPr>
          <a:xfrm>
            <a:off x="3957804" y="6376848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Catégorie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28A84A-0E11-4D39-811B-933BE4078280}"/>
              </a:ext>
            </a:extLst>
          </p:cNvPr>
          <p:cNvSpPr txBox="1"/>
          <p:nvPr/>
        </p:nvSpPr>
        <p:spPr>
          <a:xfrm>
            <a:off x="4433572" y="4219326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D49B62E-3D90-4E33-8ED1-016B7D83E874}"/>
              </a:ext>
            </a:extLst>
          </p:cNvPr>
          <p:cNvSpPr txBox="1"/>
          <p:nvPr/>
        </p:nvSpPr>
        <p:spPr>
          <a:xfrm>
            <a:off x="4209817" y="4707468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FA2B3B2-ABB0-4CDE-9EC9-171798E6DE28}"/>
              </a:ext>
            </a:extLst>
          </p:cNvPr>
          <p:cNvSpPr txBox="1"/>
          <p:nvPr/>
        </p:nvSpPr>
        <p:spPr>
          <a:xfrm>
            <a:off x="3967574" y="5175959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693424C-3605-4BD4-A7C4-D29E34B3FD14}"/>
              </a:ext>
            </a:extLst>
          </p:cNvPr>
          <p:cNvSpPr txBox="1"/>
          <p:nvPr/>
        </p:nvSpPr>
        <p:spPr>
          <a:xfrm>
            <a:off x="3749870" y="5651317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94470DE-A11B-488D-9100-6606AEC7768A}"/>
              </a:ext>
            </a:extLst>
          </p:cNvPr>
          <p:cNvSpPr txBox="1"/>
          <p:nvPr/>
        </p:nvSpPr>
        <p:spPr>
          <a:xfrm>
            <a:off x="3555996" y="6127451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1A0D80D-27DD-4696-B600-60292B643FCF}"/>
              </a:ext>
            </a:extLst>
          </p:cNvPr>
          <p:cNvCxnSpPr>
            <a:cxnSpLocks/>
            <a:endCxn id="60" idx="0"/>
          </p:cNvCxnSpPr>
          <p:nvPr/>
        </p:nvCxnSpPr>
        <p:spPr>
          <a:xfrm flipH="1">
            <a:off x="6247431" y="3904253"/>
            <a:ext cx="1133916" cy="2472595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3AD0DA59-ED3C-4612-BD0B-4FDD608C1CE7}"/>
              </a:ext>
            </a:extLst>
          </p:cNvPr>
          <p:cNvSpPr txBox="1"/>
          <p:nvPr/>
        </p:nvSpPr>
        <p:spPr>
          <a:xfrm>
            <a:off x="5584491" y="6376848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Catégorie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A579219-96F9-4947-AEB4-0114F19164D2}"/>
              </a:ext>
            </a:extLst>
          </p:cNvPr>
          <p:cNvSpPr txBox="1"/>
          <p:nvPr/>
        </p:nvSpPr>
        <p:spPr>
          <a:xfrm>
            <a:off x="6060259" y="4219326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98C057C-3561-4C41-8B69-5A05C8A2EB37}"/>
              </a:ext>
            </a:extLst>
          </p:cNvPr>
          <p:cNvSpPr txBox="1"/>
          <p:nvPr/>
        </p:nvSpPr>
        <p:spPr>
          <a:xfrm>
            <a:off x="5836504" y="4707468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8E2DF45-3CFA-4F51-B85B-7AF6D997597A}"/>
              </a:ext>
            </a:extLst>
          </p:cNvPr>
          <p:cNvSpPr txBox="1"/>
          <p:nvPr/>
        </p:nvSpPr>
        <p:spPr>
          <a:xfrm>
            <a:off x="5594261" y="5175959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/>
              <a:t>cause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B4000D0-383A-428C-9056-84E58330821D}"/>
              </a:ext>
            </a:extLst>
          </p:cNvPr>
          <p:cNvSpPr txBox="1"/>
          <p:nvPr/>
        </p:nvSpPr>
        <p:spPr>
          <a:xfrm>
            <a:off x="5376557" y="5651317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/>
              <a:t>cause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8012CAE-59B0-40AD-B605-D2E52E0C2B1C}"/>
              </a:ext>
            </a:extLst>
          </p:cNvPr>
          <p:cNvSpPr txBox="1"/>
          <p:nvPr/>
        </p:nvSpPr>
        <p:spPr>
          <a:xfrm>
            <a:off x="5182683" y="6127451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/>
              <a:t>cause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6EE5173-E992-4DCD-A74B-8562AE6C5E97}"/>
              </a:ext>
            </a:extLst>
          </p:cNvPr>
          <p:cNvCxnSpPr>
            <a:cxnSpLocks/>
            <a:endCxn id="67" idx="0"/>
          </p:cNvCxnSpPr>
          <p:nvPr/>
        </p:nvCxnSpPr>
        <p:spPr>
          <a:xfrm flipH="1">
            <a:off x="1364863" y="3904253"/>
            <a:ext cx="1133916" cy="2472595"/>
          </a:xfrm>
          <a:prstGeom prst="line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823A5589-16A6-4238-8F58-F6D031E21C5D}"/>
              </a:ext>
            </a:extLst>
          </p:cNvPr>
          <p:cNvSpPr txBox="1"/>
          <p:nvPr/>
        </p:nvSpPr>
        <p:spPr>
          <a:xfrm>
            <a:off x="701923" y="6376848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Catégorie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99163E0-DB84-4B32-9740-910EEC99E70A}"/>
              </a:ext>
            </a:extLst>
          </p:cNvPr>
          <p:cNvSpPr txBox="1"/>
          <p:nvPr/>
        </p:nvSpPr>
        <p:spPr>
          <a:xfrm>
            <a:off x="1177691" y="4219326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137D05B-8CB9-4D56-AEB1-7BEC63642BBC}"/>
              </a:ext>
            </a:extLst>
          </p:cNvPr>
          <p:cNvSpPr txBox="1"/>
          <p:nvPr/>
        </p:nvSpPr>
        <p:spPr>
          <a:xfrm>
            <a:off x="953936" y="4707468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8542819-3CB2-407B-9C38-75CC1D40F46B}"/>
              </a:ext>
            </a:extLst>
          </p:cNvPr>
          <p:cNvSpPr txBox="1"/>
          <p:nvPr/>
        </p:nvSpPr>
        <p:spPr>
          <a:xfrm>
            <a:off x="735899" y="5188895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63D3F1F-CBC6-4FC8-9938-08872E78CE71}"/>
              </a:ext>
            </a:extLst>
          </p:cNvPr>
          <p:cNvSpPr txBox="1"/>
          <p:nvPr/>
        </p:nvSpPr>
        <p:spPr>
          <a:xfrm>
            <a:off x="524188" y="5644123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3EEF36B-6860-4AA2-8351-D9F403B99709}"/>
              </a:ext>
            </a:extLst>
          </p:cNvPr>
          <p:cNvSpPr txBox="1"/>
          <p:nvPr/>
        </p:nvSpPr>
        <p:spPr>
          <a:xfrm>
            <a:off x="300115" y="6127451"/>
            <a:ext cx="1184910" cy="230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sz="900" dirty="0"/>
              <a:t>cause</a:t>
            </a:r>
          </a:p>
        </p:txBody>
      </p:sp>
      <p:sp>
        <p:nvSpPr>
          <p:cNvPr id="73" name="TextBox 27">
            <a:extLst>
              <a:ext uri="{FF2B5EF4-FFF2-40B4-BE49-F238E27FC236}">
                <a16:creationId xmlns:a16="http://schemas.microsoft.com/office/drawing/2014/main" id="{9577679B-0942-44E4-6917-C7639533D54E}"/>
              </a:ext>
            </a:extLst>
          </p:cNvPr>
          <p:cNvSpPr txBox="1"/>
          <p:nvPr/>
        </p:nvSpPr>
        <p:spPr>
          <a:xfrm>
            <a:off x="627017" y="6564989"/>
            <a:ext cx="78899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fr-CA" sz="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 L’Hôpital d’Ottawa, 2022. Ce document est protégé par le droit d’auteur. Le Collège royal a reproduit ce contenu avec la permission de l’Hôpital d’Ottawa. </a:t>
            </a:r>
            <a:br>
              <a:rPr lang="fr-CA" sz="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A" sz="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vous voulez l’utiliser ou le reproduire de quelque manière que ce soit, veuillez en demander l’autorisation en écrivant à </a:t>
            </a:r>
            <a:r>
              <a:rPr lang="fr-CA" sz="800" i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Quality@toh.ca</a:t>
            </a:r>
            <a:r>
              <a:rPr lang="fr-CA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08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95D90"/>
      </a:dk2>
      <a:lt2>
        <a:srgbClr val="E7E6E6"/>
      </a:lt2>
      <a:accent1>
        <a:srgbClr val="C15C2E"/>
      </a:accent1>
      <a:accent2>
        <a:srgbClr val="A6BE4B"/>
      </a:accent2>
      <a:accent3>
        <a:srgbClr val="70B9C6"/>
      </a:accent3>
      <a:accent4>
        <a:srgbClr val="723C7D"/>
      </a:accent4>
      <a:accent5>
        <a:srgbClr val="007A4D"/>
      </a:accent5>
      <a:accent6>
        <a:srgbClr val="5D702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7170D329B0749B238E6043B2A6345" ma:contentTypeVersion="8" ma:contentTypeDescription="Create a new document." ma:contentTypeScope="" ma:versionID="7660be728f0ad6d1a0e80e94e035d613">
  <xsd:schema xmlns:xsd="http://www.w3.org/2001/XMLSchema" xmlns:xs="http://www.w3.org/2001/XMLSchema" xmlns:p="http://schemas.microsoft.com/office/2006/metadata/properties" xmlns:ns2="83096eb0-bbca-4af6-ae77-5c5abbe57302" xmlns:ns3="f83c225c-403b-49bb-8ca5-b6a8c0bee3af" targetNamespace="http://schemas.microsoft.com/office/2006/metadata/properties" ma:root="true" ma:fieldsID="3307be4eb225dcd509e972698c9c2ee9" ns2:_="" ns3:_="">
    <xsd:import namespace="83096eb0-bbca-4af6-ae77-5c5abbe57302"/>
    <xsd:import namespace="f83c225c-403b-49bb-8ca5-b6a8c0bee3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096eb0-bbca-4af6-ae77-5c5abbe573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3c225c-403b-49bb-8ca5-b6a8c0bee3a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B518B6-C5D8-477A-9D6C-96D690842C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FC1C9F-694A-42D2-8A8F-1F21AEBDDB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096eb0-bbca-4af6-ae77-5c5abbe57302"/>
    <ds:schemaRef ds:uri="f83c225c-403b-49bb-8ca5-b6a8c0bee3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F6848A-3883-4E72-89EB-E37AA79495A9}">
  <ds:schemaRefs>
    <ds:schemaRef ds:uri="http://schemas.openxmlformats.org/package/2006/metadata/core-properties"/>
    <ds:schemaRef ds:uri="83096eb0-bbca-4af6-ae77-5c5abbe57302"/>
    <ds:schemaRef ds:uri="http://schemas.microsoft.com/office/2006/documentManagement/types"/>
    <ds:schemaRef ds:uri="http://schemas.microsoft.com/office/infopath/2007/PartnerControls"/>
    <ds:schemaRef ds:uri="http://purl.org/dc/terms/"/>
    <ds:schemaRef ds:uri="f83c225c-403b-49bb-8ca5-b6a8c0bee3af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136</Words>
  <Application>Microsoft Office PowerPoint</Application>
  <PresentationFormat>Letter Paper (8.5x11 in)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St. Germain</dc:creator>
  <cp:lastModifiedBy>Gall, Lisa</cp:lastModifiedBy>
  <cp:revision>7</cp:revision>
  <dcterms:created xsi:type="dcterms:W3CDTF">2022-01-21T15:56:46Z</dcterms:created>
  <dcterms:modified xsi:type="dcterms:W3CDTF">2022-06-16T17:28:22Z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0x01010020F7170D329B0749B238E6043B2A6345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