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F4E4"/>
    <a:srgbClr val="4AA564"/>
    <a:srgbClr val="B3DFAA"/>
    <a:srgbClr val="FFDF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2A1411-25A9-4DA2-9181-91042237ECE3}" v="1" dt="2022-06-16T17:14:51.7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9" autoAdjust="0"/>
    <p:restoredTop sz="96197"/>
  </p:normalViewPr>
  <p:slideViewPr>
    <p:cSldViewPr snapToGrid="0">
      <p:cViewPr varScale="1">
        <p:scale>
          <a:sx n="110" d="100"/>
          <a:sy n="110" d="100"/>
        </p:scale>
        <p:origin x="1512" y="78"/>
      </p:cViewPr>
      <p:guideLst>
        <p:guide orient="horz" pos="24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ll, Lisa" userId="ec0a4ba6-6f4c-46d7-80e5-0c0daa6e9ec3" providerId="ADAL" clId="{AE2A1411-25A9-4DA2-9181-91042237ECE3}"/>
    <pc:docChg chg="undo custSel modSld">
      <pc:chgData name="Gall, Lisa" userId="ec0a4ba6-6f4c-46d7-80e5-0c0daa6e9ec3" providerId="ADAL" clId="{AE2A1411-25A9-4DA2-9181-91042237ECE3}" dt="2022-06-16T21:05:43.456" v="97" actId="1035"/>
      <pc:docMkLst>
        <pc:docMk/>
      </pc:docMkLst>
      <pc:sldChg chg="addSp modSp mod">
        <pc:chgData name="Gall, Lisa" userId="ec0a4ba6-6f4c-46d7-80e5-0c0daa6e9ec3" providerId="ADAL" clId="{AE2A1411-25A9-4DA2-9181-91042237ECE3}" dt="2022-06-16T21:05:43.456" v="97" actId="1035"/>
        <pc:sldMkLst>
          <pc:docMk/>
          <pc:sldMk cId="1765085285" sldId="256"/>
        </pc:sldMkLst>
        <pc:spChg chg="add mod">
          <ac:chgData name="Gall, Lisa" userId="ec0a4ba6-6f4c-46d7-80e5-0c0daa6e9ec3" providerId="ADAL" clId="{AE2A1411-25A9-4DA2-9181-91042237ECE3}" dt="2022-06-16T21:05:43.456" v="97" actId="1035"/>
          <ac:spMkLst>
            <pc:docMk/>
            <pc:sldMk cId="1765085285" sldId="256"/>
            <ac:spMk id="28" creationId="{9577679B-0942-44E4-6917-C7639533D54E}"/>
          </ac:spMkLst>
        </pc:spChg>
        <pc:spChg chg="mod">
          <ac:chgData name="Gall, Lisa" userId="ec0a4ba6-6f4c-46d7-80e5-0c0daa6e9ec3" providerId="ADAL" clId="{AE2A1411-25A9-4DA2-9181-91042237ECE3}" dt="2022-06-16T21:05:42.624" v="96" actId="1035"/>
          <ac:spMkLst>
            <pc:docMk/>
            <pc:sldMk cId="1765085285" sldId="256"/>
            <ac:spMk id="53" creationId="{292C9272-3862-4459-A61D-AC82503FCC22}"/>
          </ac:spMkLst>
        </pc:spChg>
      </pc:sldChg>
      <pc:sldChg chg="addSp modSp mod">
        <pc:chgData name="Gall, Lisa" userId="ec0a4ba6-6f4c-46d7-80e5-0c0daa6e9ec3" providerId="ADAL" clId="{AE2A1411-25A9-4DA2-9181-91042237ECE3}" dt="2022-06-16T17:15:52.829" v="62" actId="1037"/>
        <pc:sldMkLst>
          <pc:docMk/>
          <pc:sldMk cId="901169720" sldId="257"/>
        </pc:sldMkLst>
        <pc:spChg chg="add mod">
          <ac:chgData name="Gall, Lisa" userId="ec0a4ba6-6f4c-46d7-80e5-0c0daa6e9ec3" providerId="ADAL" clId="{AE2A1411-25A9-4DA2-9181-91042237ECE3}" dt="2022-06-16T17:15:52.829" v="62" actId="1037"/>
          <ac:spMkLst>
            <pc:docMk/>
            <pc:sldMk cId="901169720" sldId="257"/>
            <ac:spMk id="10" creationId="{326EB0D4-C8EE-2C09-3420-30048911A233}"/>
          </ac:spMkLst>
        </pc:spChg>
      </pc:sldChg>
    </pc:docChg>
  </pc:docChgLst>
  <pc:docChgLst>
    <pc:chgData name="McCarragher, Kevin" userId="e6092cf4-f32e-4c10-810e-276dd98530a5" providerId="ADAL" clId="{6B15192B-375C-E644-BA41-789BC61702C2}"/>
    <pc:docChg chg="custSel modSld">
      <pc:chgData name="McCarragher, Kevin" userId="e6092cf4-f32e-4c10-810e-276dd98530a5" providerId="ADAL" clId="{6B15192B-375C-E644-BA41-789BC61702C2}" dt="2022-06-13T15:59:26.882" v="33" actId="207"/>
      <pc:docMkLst>
        <pc:docMk/>
      </pc:docMkLst>
      <pc:sldChg chg="modSp mod">
        <pc:chgData name="McCarragher, Kevin" userId="e6092cf4-f32e-4c10-810e-276dd98530a5" providerId="ADAL" clId="{6B15192B-375C-E644-BA41-789BC61702C2}" dt="2022-06-13T15:59:01.412" v="29" actId="207"/>
        <pc:sldMkLst>
          <pc:docMk/>
          <pc:sldMk cId="1765085285" sldId="256"/>
        </pc:sldMkLst>
        <pc:spChg chg="mod">
          <ac:chgData name="McCarragher, Kevin" userId="e6092cf4-f32e-4c10-810e-276dd98530a5" providerId="ADAL" clId="{6B15192B-375C-E644-BA41-789BC61702C2}" dt="2022-06-13T15:58:51.412" v="25" actId="207"/>
          <ac:spMkLst>
            <pc:docMk/>
            <pc:sldMk cId="1765085285" sldId="256"/>
            <ac:spMk id="3" creationId="{ECFAF011-92B8-4172-9080-A689E68FBAB0}"/>
          </ac:spMkLst>
        </pc:spChg>
        <pc:spChg chg="mod">
          <ac:chgData name="McCarragher, Kevin" userId="e6092cf4-f32e-4c10-810e-276dd98530a5" providerId="ADAL" clId="{6B15192B-375C-E644-BA41-789BC61702C2}" dt="2022-06-13T15:58:43.158" v="23" actId="207"/>
          <ac:spMkLst>
            <pc:docMk/>
            <pc:sldMk cId="1765085285" sldId="256"/>
            <ac:spMk id="13" creationId="{6E237776-A598-4873-A9DA-41E8109D6D56}"/>
          </ac:spMkLst>
        </pc:spChg>
        <pc:spChg chg="mod">
          <ac:chgData name="McCarragher, Kevin" userId="e6092cf4-f32e-4c10-810e-276dd98530a5" providerId="ADAL" clId="{6B15192B-375C-E644-BA41-789BC61702C2}" dt="2022-06-13T15:58:48.328" v="24" actId="207"/>
          <ac:spMkLst>
            <pc:docMk/>
            <pc:sldMk cId="1765085285" sldId="256"/>
            <ac:spMk id="14" creationId="{65044A32-0BB1-4859-AB50-52BCDF0D90C1}"/>
          </ac:spMkLst>
        </pc:spChg>
        <pc:spChg chg="mod">
          <ac:chgData name="McCarragher, Kevin" userId="e6092cf4-f32e-4c10-810e-276dd98530a5" providerId="ADAL" clId="{6B15192B-375C-E644-BA41-789BC61702C2}" dt="2022-06-13T15:58:53.862" v="26" actId="207"/>
          <ac:spMkLst>
            <pc:docMk/>
            <pc:sldMk cId="1765085285" sldId="256"/>
            <ac:spMk id="16" creationId="{D5D0DBC6-1526-40EB-B17D-9026E65ED66B}"/>
          </ac:spMkLst>
        </pc:spChg>
        <pc:spChg chg="mod">
          <ac:chgData name="McCarragher, Kevin" userId="e6092cf4-f32e-4c10-810e-276dd98530a5" providerId="ADAL" clId="{6B15192B-375C-E644-BA41-789BC61702C2}" dt="2022-06-13T15:58:58.512" v="28" actId="207"/>
          <ac:spMkLst>
            <pc:docMk/>
            <pc:sldMk cId="1765085285" sldId="256"/>
            <ac:spMk id="21" creationId="{5344A62D-3CA7-4F78-88E8-9C908F7EB648}"/>
          </ac:spMkLst>
        </pc:spChg>
        <pc:spChg chg="mod">
          <ac:chgData name="McCarragher, Kevin" userId="e6092cf4-f32e-4c10-810e-276dd98530a5" providerId="ADAL" clId="{6B15192B-375C-E644-BA41-789BC61702C2}" dt="2022-06-13T15:59:01.412" v="29" actId="207"/>
          <ac:spMkLst>
            <pc:docMk/>
            <pc:sldMk cId="1765085285" sldId="256"/>
            <ac:spMk id="44" creationId="{2FACDAF3-5C92-497C-8374-8478D65D07A2}"/>
          </ac:spMkLst>
        </pc:spChg>
        <pc:spChg chg="mod">
          <ac:chgData name="McCarragher, Kevin" userId="e6092cf4-f32e-4c10-810e-276dd98530a5" providerId="ADAL" clId="{6B15192B-375C-E644-BA41-789BC61702C2}" dt="2022-06-13T15:58:55.927" v="27" actId="207"/>
          <ac:spMkLst>
            <pc:docMk/>
            <pc:sldMk cId="1765085285" sldId="256"/>
            <ac:spMk id="48" creationId="{145BB75A-4962-45D0-88AA-C44CC3812591}"/>
          </ac:spMkLst>
        </pc:spChg>
      </pc:sldChg>
      <pc:sldChg chg="modSp mod">
        <pc:chgData name="McCarragher, Kevin" userId="e6092cf4-f32e-4c10-810e-276dd98530a5" providerId="ADAL" clId="{6B15192B-375C-E644-BA41-789BC61702C2}" dt="2022-06-13T15:59:26.882" v="33" actId="207"/>
        <pc:sldMkLst>
          <pc:docMk/>
          <pc:sldMk cId="901169720" sldId="257"/>
        </pc:sldMkLst>
        <pc:graphicFrameChg chg="modGraphic">
          <ac:chgData name="McCarragher, Kevin" userId="e6092cf4-f32e-4c10-810e-276dd98530a5" providerId="ADAL" clId="{6B15192B-375C-E644-BA41-789BC61702C2}" dt="2022-06-13T15:59:26.882" v="33" actId="207"/>
          <ac:graphicFrameMkLst>
            <pc:docMk/>
            <pc:sldMk cId="901169720" sldId="257"/>
            <ac:graphicFrameMk id="2" creationId="{43DA2815-F143-4B1B-8D28-CAA060F896D7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9619-30DE-4614-BF91-9CEA29C37A51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94DF-9053-4129-947D-74224670D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793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9619-30DE-4614-BF91-9CEA29C37A51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94DF-9053-4129-947D-74224670D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03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9619-30DE-4614-BF91-9CEA29C37A51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94DF-9053-4129-947D-74224670D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020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9619-30DE-4614-BF91-9CEA29C37A51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94DF-9053-4129-947D-74224670D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91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9619-30DE-4614-BF91-9CEA29C37A51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94DF-9053-4129-947D-74224670D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348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9619-30DE-4614-BF91-9CEA29C37A51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94DF-9053-4129-947D-74224670D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64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9619-30DE-4614-BF91-9CEA29C37A51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94DF-9053-4129-947D-74224670D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003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9619-30DE-4614-BF91-9CEA29C37A51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94DF-9053-4129-947D-74224670D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12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9619-30DE-4614-BF91-9CEA29C37A51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94DF-9053-4129-947D-74224670D410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EEE60E3-3363-4DB9-A653-E455E81BFE01}"/>
              </a:ext>
            </a:extLst>
          </p:cNvPr>
          <p:cNvGrpSpPr/>
          <p:nvPr userDrawn="1"/>
        </p:nvGrpSpPr>
        <p:grpSpPr>
          <a:xfrm>
            <a:off x="5976865" y="208334"/>
            <a:ext cx="2872411" cy="271425"/>
            <a:chOff x="5321173" y="213552"/>
            <a:chExt cx="5885765" cy="556168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CB0DC023-BB19-476C-AC5C-716D168CA9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97145" y="237654"/>
              <a:ext cx="5209793" cy="498985"/>
            </a:xfrm>
            <a:prstGeom prst="rect">
              <a:avLst/>
            </a:prstGeom>
          </p:spPr>
        </p:pic>
        <p:pic>
          <p:nvPicPr>
            <p:cNvPr id="7" name="Picture 6" descr="A picture containing text, sign&#10;&#10;Description automatically generated">
              <a:extLst>
                <a:ext uri="{FF2B5EF4-FFF2-40B4-BE49-F238E27FC236}">
                  <a16:creationId xmlns:a16="http://schemas.microsoft.com/office/drawing/2014/main" id="{4AFF7A1E-0AB5-425A-894D-8C0274BE0E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21173" y="213552"/>
              <a:ext cx="613551" cy="556168"/>
            </a:xfrm>
            <a:prstGeom prst="rect">
              <a:avLst/>
            </a:prstGeom>
          </p:spPr>
        </p:pic>
      </p:grpSp>
      <p:pic>
        <p:nvPicPr>
          <p:cNvPr id="8" name="Picture 7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E8F563AD-AC09-4228-8BA7-D9B750C21EC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13" y="72680"/>
            <a:ext cx="2057400" cy="61057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6CB9A59-CF74-428D-BF1A-6E82DECA2667}"/>
              </a:ext>
            </a:extLst>
          </p:cNvPr>
          <p:cNvCxnSpPr>
            <a:cxnSpLocks/>
          </p:cNvCxnSpPr>
          <p:nvPr userDrawn="1"/>
        </p:nvCxnSpPr>
        <p:spPr>
          <a:xfrm>
            <a:off x="234268" y="875039"/>
            <a:ext cx="8615008" cy="0"/>
          </a:xfrm>
          <a:prstGeom prst="line">
            <a:avLst/>
          </a:prstGeom>
          <a:ln w="127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1">
            <a:extLst>
              <a:ext uri="{FF2B5EF4-FFF2-40B4-BE49-F238E27FC236}">
                <a16:creationId xmlns:a16="http://schemas.microsoft.com/office/drawing/2014/main" id="{1C87AA5D-8817-48AA-8CB3-FC221686D1F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16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9619-30DE-4614-BF91-9CEA29C37A51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94DF-9053-4129-947D-74224670D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83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9619-30DE-4614-BF91-9CEA29C37A51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94DF-9053-4129-947D-74224670D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76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39619-30DE-4614-BF91-9CEA29C37A51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494DF-9053-4129-947D-74224670D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84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slideLayout" Target="../slideLayouts/slideLayout7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image" Target="../media/image6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hyperlink" Target="mailto:Quality@toh.ca" TargetMode="Externa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image" Target="../media/image5.png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image" Target="../media/image8.jpe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image" Target="../media/image4.png"/><Relationship Id="rId30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image" Target="../media/image7.png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12" Type="http://schemas.openxmlformats.org/officeDocument/2006/relationships/image" Target="../media/image6.png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11" Type="http://schemas.openxmlformats.org/officeDocument/2006/relationships/image" Target="../media/image5.png"/><Relationship Id="rId5" Type="http://schemas.openxmlformats.org/officeDocument/2006/relationships/tags" Target="../tags/tag30.xml"/><Relationship Id="rId15" Type="http://schemas.openxmlformats.org/officeDocument/2006/relationships/hyperlink" Target="mailto:Quality@toh.ca" TargetMode="External"/><Relationship Id="rId10" Type="http://schemas.openxmlformats.org/officeDocument/2006/relationships/image" Target="../media/image4.png"/><Relationship Id="rId4" Type="http://schemas.openxmlformats.org/officeDocument/2006/relationships/tags" Target="../tags/tag29.xml"/><Relationship Id="rId9" Type="http://schemas.openxmlformats.org/officeDocument/2006/relationships/slideLayout" Target="../slideLayouts/slideLayout7.xml"/><Relationship Id="rId1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Icon&#10;&#10;Description automatically generated">
            <a:extLst>
              <a:ext uri="{FF2B5EF4-FFF2-40B4-BE49-F238E27FC236}">
                <a16:creationId xmlns:a16="http://schemas.microsoft.com/office/drawing/2014/main" id="{869372A3-5472-41C5-8B15-3D3A37F310AD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06"/>
          <a:stretch>
            <a:fillRect/>
          </a:stretch>
        </p:blipFill>
        <p:spPr bwMode="auto">
          <a:xfrm>
            <a:off x="6508429" y="507148"/>
            <a:ext cx="350371" cy="322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3" descr="Icon&#10;&#10;Description automatically generated">
            <a:extLst>
              <a:ext uri="{FF2B5EF4-FFF2-40B4-BE49-F238E27FC236}">
                <a16:creationId xmlns:a16="http://schemas.microsoft.com/office/drawing/2014/main" id="{38229302-2FFC-4C5F-BC2E-66C1F0B2964A}"/>
              </a:ext>
            </a:extLst>
          </p:cNvPr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11" b="10065"/>
          <a:stretch>
            <a:fillRect/>
          </a:stretch>
        </p:blipFill>
        <p:spPr bwMode="auto">
          <a:xfrm>
            <a:off x="6903476" y="514768"/>
            <a:ext cx="398461" cy="329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4" descr="Icon&#10;&#10;Description automatically generated">
            <a:extLst>
              <a:ext uri="{FF2B5EF4-FFF2-40B4-BE49-F238E27FC236}">
                <a16:creationId xmlns:a16="http://schemas.microsoft.com/office/drawing/2014/main" id="{0975054A-A472-411D-92DF-714C27F5DB1E}"/>
              </a:ext>
            </a:extLst>
          </p:cNvPr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14" b="2336"/>
          <a:stretch>
            <a:fillRect/>
          </a:stretch>
        </p:blipFill>
        <p:spPr bwMode="auto">
          <a:xfrm>
            <a:off x="7301937" y="495664"/>
            <a:ext cx="370981" cy="336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3" descr="Icon&#10;&#10;Description automatically generated">
            <a:extLst>
              <a:ext uri="{FF2B5EF4-FFF2-40B4-BE49-F238E27FC236}">
                <a16:creationId xmlns:a16="http://schemas.microsoft.com/office/drawing/2014/main" id="{8951061D-053A-4920-8860-09B1B79DC0AD}"/>
              </a:ext>
            </a:extLst>
          </p:cNvPr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75" b="8403"/>
          <a:stretch>
            <a:fillRect/>
          </a:stretch>
        </p:blipFill>
        <p:spPr bwMode="auto">
          <a:xfrm>
            <a:off x="7705231" y="509110"/>
            <a:ext cx="398461" cy="316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4" descr="Icon&#10;&#10;Description automatically generated">
            <a:extLst>
              <a:ext uri="{FF2B5EF4-FFF2-40B4-BE49-F238E27FC236}">
                <a16:creationId xmlns:a16="http://schemas.microsoft.com/office/drawing/2014/main" id="{8884C024-0AA8-45B2-B717-ED449B9C9DDA}"/>
              </a:ext>
            </a:extLst>
          </p:cNvPr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52" r="11545" b="11153"/>
          <a:stretch>
            <a:fillRect/>
          </a:stretch>
        </p:blipFill>
        <p:spPr bwMode="auto">
          <a:xfrm>
            <a:off x="8138423" y="476874"/>
            <a:ext cx="377851" cy="329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B09A589-E3FC-41EA-AF4B-B1DCB308D432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2179320" y="116620"/>
            <a:ext cx="396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>
                <a:latin typeface="Arial" panose="020B0604020202020204" pitchFamily="34" charset="0"/>
                <a:cs typeface="Arial" panose="020B0604020202020204" pitchFamily="34" charset="0"/>
              </a:rPr>
              <a:t>Organigramme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DA469E1-3264-42E1-8438-47E459E399C6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1828800" y="432281"/>
            <a:ext cx="4663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000" dirty="0">
                <a:latin typeface="Arial" panose="020B0604020202020204" pitchFamily="34" charset="0"/>
                <a:cs typeface="Arial" panose="020B0604020202020204" pitchFamily="34" charset="0"/>
              </a:rPr>
              <a:t>Nom du projet : [ajouter le nom]</a:t>
            </a:r>
          </a:p>
          <a:p>
            <a:pPr algn="ctr"/>
            <a:r>
              <a:rPr lang="fr-CA" sz="1000" dirty="0">
                <a:latin typeface="Arial" panose="020B0604020202020204" pitchFamily="34" charset="0"/>
                <a:cs typeface="Arial" panose="020B0604020202020204" pitchFamily="34" charset="0"/>
              </a:rPr>
              <a:t> Version 1.0, date : JOUR-MOIS-ANNÉE</a:t>
            </a:r>
          </a:p>
        </p:txBody>
      </p:sp>
      <p:sp>
        <p:nvSpPr>
          <p:cNvPr id="13" name="Flowchart: Terminator 12">
            <a:extLst>
              <a:ext uri="{FF2B5EF4-FFF2-40B4-BE49-F238E27FC236}">
                <a16:creationId xmlns:a16="http://schemas.microsoft.com/office/drawing/2014/main" id="{6E237776-A598-4873-A9DA-41E8109D6D56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989301" y="2189781"/>
            <a:ext cx="868682" cy="299115"/>
          </a:xfrm>
          <a:prstGeom prst="flowChartTerminator">
            <a:avLst/>
          </a:prstGeom>
          <a:solidFill>
            <a:srgbClr val="E7F4E4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>
                <a:solidFill>
                  <a:schemeClr val="bg2">
                    <a:lumMod val="10000"/>
                  </a:schemeClr>
                </a:solidFill>
              </a:rPr>
              <a:t>Début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5044A32-0BB1-4859-AB50-52BCDF0D90C1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2165866" y="2006902"/>
            <a:ext cx="1135380" cy="664875"/>
          </a:xfrm>
          <a:prstGeom prst="rect">
            <a:avLst/>
          </a:prstGeom>
          <a:solidFill>
            <a:srgbClr val="E7F4E4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>
                <a:solidFill>
                  <a:schemeClr val="bg2">
                    <a:lumMod val="10000"/>
                  </a:schemeClr>
                </a:solidFill>
              </a:rPr>
              <a:t>Étape du processus</a:t>
            </a:r>
          </a:p>
        </p:txBody>
      </p:sp>
      <p:sp>
        <p:nvSpPr>
          <p:cNvPr id="16" name="Flowchart: Decision 15">
            <a:extLst>
              <a:ext uri="{FF2B5EF4-FFF2-40B4-BE49-F238E27FC236}">
                <a16:creationId xmlns:a16="http://schemas.microsoft.com/office/drawing/2014/main" id="{D5D0DBC6-1526-40EB-B17D-9026E65ED66B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3962831" y="1916427"/>
            <a:ext cx="1600200" cy="845820"/>
          </a:xfrm>
          <a:prstGeom prst="flowChartDecision">
            <a:avLst/>
          </a:prstGeom>
          <a:solidFill>
            <a:srgbClr val="E7F4E4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>
                <a:solidFill>
                  <a:schemeClr val="bg2">
                    <a:lumMod val="10000"/>
                  </a:schemeClr>
                </a:solidFill>
              </a:rPr>
              <a:t>Décision prise?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D68A737-4D39-409B-8221-6906021F1A06}"/>
              </a:ext>
            </a:extLst>
          </p:cNvPr>
          <p:cNvCxnSpPr>
            <a:cxnSpLocks/>
            <a:stCxn id="13" idx="3"/>
            <a:endCxn id="14" idx="1"/>
          </p:cNvCxnSpPr>
          <p:nvPr>
            <p:custDataLst>
              <p:tags r:id="rId11"/>
            </p:custDataLst>
          </p:nvPr>
        </p:nvCxnSpPr>
        <p:spPr>
          <a:xfrm>
            <a:off x="1857983" y="2339339"/>
            <a:ext cx="307883" cy="1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CDFDAEF-C7DA-4D11-9D81-8116736F59F2}"/>
              </a:ext>
            </a:extLst>
          </p:cNvPr>
          <p:cNvCxnSpPr>
            <a:cxnSpLocks/>
            <a:stCxn id="14" idx="3"/>
            <a:endCxn id="16" idx="1"/>
          </p:cNvCxnSpPr>
          <p:nvPr>
            <p:custDataLst>
              <p:tags r:id="rId12"/>
            </p:custDataLst>
          </p:nvPr>
        </p:nvCxnSpPr>
        <p:spPr>
          <a:xfrm flipV="1">
            <a:off x="3301246" y="2339337"/>
            <a:ext cx="661585" cy="3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5344A62D-3CA7-4F78-88E8-9C908F7EB648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5959273" y="2032148"/>
            <a:ext cx="1096414" cy="614379"/>
          </a:xfrm>
          <a:prstGeom prst="rect">
            <a:avLst/>
          </a:prstGeom>
          <a:solidFill>
            <a:srgbClr val="E7F4E4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>
                <a:solidFill>
                  <a:schemeClr val="bg2">
                    <a:lumMod val="10000"/>
                  </a:schemeClr>
                </a:solidFill>
              </a:rPr>
              <a:t>Étape du processus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684F741-AC2A-4B2B-B583-79ED6C54BCF0}"/>
              </a:ext>
            </a:extLst>
          </p:cNvPr>
          <p:cNvCxnSpPr>
            <a:cxnSpLocks/>
            <a:stCxn id="16" idx="3"/>
            <a:endCxn id="21" idx="1"/>
          </p:cNvCxnSpPr>
          <p:nvPr>
            <p:custDataLst>
              <p:tags r:id="rId14"/>
            </p:custDataLst>
          </p:nvPr>
        </p:nvCxnSpPr>
        <p:spPr>
          <a:xfrm>
            <a:off x="5563031" y="2339337"/>
            <a:ext cx="39624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lowchart: Terminator 43">
            <a:extLst>
              <a:ext uri="{FF2B5EF4-FFF2-40B4-BE49-F238E27FC236}">
                <a16:creationId xmlns:a16="http://schemas.microsoft.com/office/drawing/2014/main" id="{2FACDAF3-5C92-497C-8374-8478D65D07A2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7451929" y="2189779"/>
            <a:ext cx="868682" cy="299115"/>
          </a:xfrm>
          <a:prstGeom prst="flowChartTerminator">
            <a:avLst/>
          </a:prstGeom>
          <a:solidFill>
            <a:srgbClr val="E7F4E4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>
                <a:solidFill>
                  <a:schemeClr val="bg2">
                    <a:lumMod val="10000"/>
                  </a:schemeClr>
                </a:solidFill>
              </a:rPr>
              <a:t>FIN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ED2C642-D0B3-4985-AE8F-17E98D77FF0A}"/>
              </a:ext>
            </a:extLst>
          </p:cNvPr>
          <p:cNvCxnSpPr>
            <a:stCxn id="21" idx="3"/>
            <a:endCxn id="44" idx="1"/>
          </p:cNvCxnSpPr>
          <p:nvPr>
            <p:custDataLst>
              <p:tags r:id="rId16"/>
            </p:custDataLst>
          </p:nvPr>
        </p:nvCxnSpPr>
        <p:spPr>
          <a:xfrm flipV="1">
            <a:off x="7055687" y="2339337"/>
            <a:ext cx="39624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lowchart: Terminator 47">
            <a:extLst>
              <a:ext uri="{FF2B5EF4-FFF2-40B4-BE49-F238E27FC236}">
                <a16:creationId xmlns:a16="http://schemas.microsoft.com/office/drawing/2014/main" id="{145BB75A-4962-45D0-88AA-C44CC3812591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4328590" y="3139892"/>
            <a:ext cx="868682" cy="299115"/>
          </a:xfrm>
          <a:prstGeom prst="flowChartTerminator">
            <a:avLst/>
          </a:prstGeom>
          <a:solidFill>
            <a:srgbClr val="E7F4E4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>
                <a:solidFill>
                  <a:schemeClr val="bg2">
                    <a:lumMod val="10000"/>
                  </a:schemeClr>
                </a:solidFill>
              </a:rPr>
              <a:t>Arrêter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25C7020E-2E06-4CC6-A47E-6E538BEE9A0A}"/>
              </a:ext>
            </a:extLst>
          </p:cNvPr>
          <p:cNvCxnSpPr>
            <a:stCxn id="16" idx="2"/>
            <a:endCxn id="48" idx="0"/>
          </p:cNvCxnSpPr>
          <p:nvPr>
            <p:custDataLst>
              <p:tags r:id="rId18"/>
            </p:custDataLst>
          </p:nvPr>
        </p:nvCxnSpPr>
        <p:spPr>
          <a:xfrm>
            <a:off x="4762931" y="2762247"/>
            <a:ext cx="0" cy="377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61319477-1EA5-48DB-97EE-17B5068C0F99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5494018" y="2093115"/>
            <a:ext cx="411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0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Oui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C6B84F6-2565-4D54-9274-13DBB99A709B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4732020" y="2788694"/>
            <a:ext cx="4652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</a:t>
            </a:r>
          </a:p>
        </p:txBody>
      </p:sp>
      <p:sp>
        <p:nvSpPr>
          <p:cNvPr id="53" name="Explosion: 14 Points 52">
            <a:extLst>
              <a:ext uri="{FF2B5EF4-FFF2-40B4-BE49-F238E27FC236}">
                <a16:creationId xmlns:a16="http://schemas.microsoft.com/office/drawing/2014/main" id="{292C9272-3862-4459-A61D-AC82503FCC22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7451929" y="5187934"/>
            <a:ext cx="1326820" cy="1137053"/>
          </a:xfrm>
          <a:prstGeom prst="irregularSeal2">
            <a:avLst/>
          </a:prstGeom>
          <a:solidFill>
            <a:srgbClr val="FFDF79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Irritant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CFDE431-C96C-4057-825D-B702B6133752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3273822" y="2337751"/>
            <a:ext cx="6318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9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 jours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A824C53-B027-4C02-88DD-88150CBA63F9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144966" y="889471"/>
            <a:ext cx="47262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>
                <a:latin typeface="Arial" panose="020B0604020202020204" pitchFamily="34" charset="0"/>
                <a:cs typeface="Arial" panose="020B0604020202020204" pitchFamily="34" charset="0"/>
              </a:rPr>
              <a:t>Processus : [indiquer le processus schématisé ici]</a:t>
            </a:r>
          </a:p>
        </p:txBody>
      </p:sp>
      <p:sp>
        <p:nvSpPr>
          <p:cNvPr id="3" name="Flowchart: Document 2">
            <a:extLst>
              <a:ext uri="{FF2B5EF4-FFF2-40B4-BE49-F238E27FC236}">
                <a16:creationId xmlns:a16="http://schemas.microsoft.com/office/drawing/2014/main" id="{ECFAF011-92B8-4172-9080-A689E68FBAB0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2176564" y="3139892"/>
            <a:ext cx="1113985" cy="538417"/>
          </a:xfrm>
          <a:prstGeom prst="flowChartDocument">
            <a:avLst/>
          </a:prstGeom>
          <a:solidFill>
            <a:srgbClr val="E7F4E4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>
                <a:solidFill>
                  <a:schemeClr val="bg2">
                    <a:lumMod val="10000"/>
                  </a:schemeClr>
                </a:solidFill>
              </a:rPr>
              <a:t>Document </a:t>
            </a:r>
            <a:br>
              <a:rPr lang="fr-CA" sz="11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fr-CA" sz="1100" dirty="0">
                <a:solidFill>
                  <a:schemeClr val="bg2">
                    <a:lumMod val="10000"/>
                  </a:schemeClr>
                </a:solidFill>
              </a:rPr>
              <a:t>de sortie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0DEE6AE-8278-451F-8B99-EBB6DC748F02}"/>
              </a:ext>
            </a:extLst>
          </p:cNvPr>
          <p:cNvCxnSpPr>
            <a:stCxn id="14" idx="2"/>
            <a:endCxn id="3" idx="0"/>
          </p:cNvCxnSpPr>
          <p:nvPr>
            <p:custDataLst>
              <p:tags r:id="rId25"/>
            </p:custDataLst>
          </p:nvPr>
        </p:nvCxnSpPr>
        <p:spPr>
          <a:xfrm>
            <a:off x="2733556" y="2671777"/>
            <a:ext cx="1" cy="4681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577679B-0942-44E4-6917-C7639533D54E}"/>
              </a:ext>
            </a:extLst>
          </p:cNvPr>
          <p:cNvSpPr txBox="1"/>
          <p:nvPr/>
        </p:nvSpPr>
        <p:spPr>
          <a:xfrm>
            <a:off x="627017" y="6559655"/>
            <a:ext cx="788996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fr-CA" sz="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© L’Hôpital d’Ottawa, 2022. Ce document est protégé par le droit d’auteur. Le Collège royal a reproduit ce contenu avec la permission de l’Hôpital d’Ottawa. </a:t>
            </a:r>
            <a:br>
              <a:rPr lang="fr-CA" sz="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CA" sz="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 vous voulez l’utiliser ou le reproduire de quelque manière que ce soit, veuillez en demander l’autorisation en écrivant à </a:t>
            </a:r>
            <a:r>
              <a:rPr lang="fr-CA" sz="800" i="1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2"/>
              </a:rPr>
              <a:t>Quality@toh.ca</a:t>
            </a:r>
            <a:r>
              <a:rPr lang="fr-CA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085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43DA2815-F143-4B1B-8D28-CAA060F896D7}"/>
              </a:ext>
            </a:extLst>
          </p:cNvPr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92255142"/>
              </p:ext>
            </p:extLst>
          </p:nvPr>
        </p:nvGraphicFramePr>
        <p:xfrm>
          <a:off x="0" y="885824"/>
          <a:ext cx="9144001" cy="5972175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238596">
                  <a:extLst>
                    <a:ext uri="{9D8B030D-6E8A-4147-A177-3AD203B41FA5}">
                      <a16:colId xmlns:a16="http://schemas.microsoft.com/office/drawing/2014/main" val="4141004384"/>
                    </a:ext>
                  </a:extLst>
                </a:gridCol>
                <a:gridCol w="7905405">
                  <a:extLst>
                    <a:ext uri="{9D8B030D-6E8A-4147-A177-3AD203B41FA5}">
                      <a16:colId xmlns:a16="http://schemas.microsoft.com/office/drawing/2014/main" val="2810868247"/>
                    </a:ext>
                  </a:extLst>
                </a:gridCol>
              </a:tblGrid>
              <a:tr h="1194435">
                <a:tc>
                  <a:txBody>
                    <a:bodyPr/>
                    <a:lstStyle/>
                    <a:p>
                      <a:r>
                        <a:rPr lang="fr-CA" sz="1100"/>
                        <a:t>PATIENT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08521436"/>
                  </a:ext>
                </a:extLst>
              </a:tr>
              <a:tr h="1194435">
                <a:tc>
                  <a:txBody>
                    <a:bodyPr/>
                    <a:lstStyle/>
                    <a:p>
                      <a:r>
                        <a:rPr lang="fr-CA" sz="1100" dirty="0"/>
                        <a:t>ADMINISTRATION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4E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4E4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466619"/>
                  </a:ext>
                </a:extLst>
              </a:tr>
              <a:tr h="1194435">
                <a:tc>
                  <a:txBody>
                    <a:bodyPr/>
                    <a:lstStyle/>
                    <a:p>
                      <a:r>
                        <a:rPr lang="fr-CA" sz="1100"/>
                        <a:t>INFIRMIÈRE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59766785"/>
                  </a:ext>
                </a:extLst>
              </a:tr>
              <a:tr h="1194435">
                <a:tc>
                  <a:txBody>
                    <a:bodyPr/>
                    <a:lstStyle/>
                    <a:p>
                      <a:r>
                        <a:rPr lang="fr-CA" sz="1100" dirty="0"/>
                        <a:t>MÉDECIN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4E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4E4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053072"/>
                  </a:ext>
                </a:extLst>
              </a:tr>
              <a:tr h="1194435">
                <a:tc>
                  <a:txBody>
                    <a:bodyPr/>
                    <a:lstStyle/>
                    <a:p>
                      <a:r>
                        <a:rPr lang="fr-CA" sz="1100"/>
                        <a:t>PHARMACIEN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33190519"/>
                  </a:ext>
                </a:extLst>
              </a:tr>
            </a:tbl>
          </a:graphicData>
        </a:graphic>
      </p:graphicFrame>
      <p:pic>
        <p:nvPicPr>
          <p:cNvPr id="19" name="Picture 11" descr="Icon&#10;&#10;Description automatically generated">
            <a:extLst>
              <a:ext uri="{FF2B5EF4-FFF2-40B4-BE49-F238E27FC236}">
                <a16:creationId xmlns:a16="http://schemas.microsoft.com/office/drawing/2014/main" id="{1EB6E01F-1B68-47BD-967F-41B5250C77A7}"/>
              </a:ext>
            </a:extLst>
          </p:cNvPr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06"/>
          <a:stretch>
            <a:fillRect/>
          </a:stretch>
        </p:blipFill>
        <p:spPr bwMode="auto">
          <a:xfrm>
            <a:off x="6508429" y="507148"/>
            <a:ext cx="350371" cy="322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3" descr="Icon&#10;&#10;Description automatically generated">
            <a:extLst>
              <a:ext uri="{FF2B5EF4-FFF2-40B4-BE49-F238E27FC236}">
                <a16:creationId xmlns:a16="http://schemas.microsoft.com/office/drawing/2014/main" id="{BFA5B7DB-6449-4C8E-9748-FA383E588F70}"/>
              </a:ext>
            </a:extLst>
          </p:cNvPr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11" b="10065"/>
          <a:stretch>
            <a:fillRect/>
          </a:stretch>
        </p:blipFill>
        <p:spPr bwMode="auto">
          <a:xfrm>
            <a:off x="6903476" y="514768"/>
            <a:ext cx="398461" cy="329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4" descr="Icon&#10;&#10;Description automatically generated">
            <a:extLst>
              <a:ext uri="{FF2B5EF4-FFF2-40B4-BE49-F238E27FC236}">
                <a16:creationId xmlns:a16="http://schemas.microsoft.com/office/drawing/2014/main" id="{63AAE2C1-AF07-4AFC-8221-5B8156B73C4B}"/>
              </a:ext>
            </a:extLst>
          </p:cNvPr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14" b="2336"/>
          <a:stretch>
            <a:fillRect/>
          </a:stretch>
        </p:blipFill>
        <p:spPr bwMode="auto">
          <a:xfrm>
            <a:off x="7301937" y="495664"/>
            <a:ext cx="370981" cy="336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3" descr="Icon&#10;&#10;Description automatically generated">
            <a:extLst>
              <a:ext uri="{FF2B5EF4-FFF2-40B4-BE49-F238E27FC236}">
                <a16:creationId xmlns:a16="http://schemas.microsoft.com/office/drawing/2014/main" id="{618BA70E-D916-4F5B-854F-33551710C2B0}"/>
              </a:ext>
            </a:extLst>
          </p:cNvPr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75" b="8403"/>
          <a:stretch>
            <a:fillRect/>
          </a:stretch>
        </p:blipFill>
        <p:spPr bwMode="auto">
          <a:xfrm>
            <a:off x="7705231" y="509110"/>
            <a:ext cx="398461" cy="316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4" descr="Icon&#10;&#10;Description automatically generated">
            <a:extLst>
              <a:ext uri="{FF2B5EF4-FFF2-40B4-BE49-F238E27FC236}">
                <a16:creationId xmlns:a16="http://schemas.microsoft.com/office/drawing/2014/main" id="{ED9D12F0-B3CC-41AA-BB05-06BBFFC0FFE2}"/>
              </a:ext>
            </a:extLst>
          </p:cNvPr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52" r="11545" b="11153"/>
          <a:stretch>
            <a:fillRect/>
          </a:stretch>
        </p:blipFill>
        <p:spPr bwMode="auto">
          <a:xfrm>
            <a:off x="8138423" y="476874"/>
            <a:ext cx="377851" cy="329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70478C37-CFD4-4D0B-AD5E-ED82B6B1B42E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2179320" y="116620"/>
            <a:ext cx="396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>
                <a:latin typeface="Arial" panose="020B0604020202020204" pitchFamily="34" charset="0"/>
                <a:cs typeface="Arial" panose="020B0604020202020204" pitchFamily="34" charset="0"/>
              </a:rPr>
              <a:t>Diagramme à couloirs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216B318-3C6F-4B30-A1AD-233FB2CB1818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1828800" y="432281"/>
            <a:ext cx="4663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000">
                <a:latin typeface="Arial" panose="020B0604020202020204" pitchFamily="34" charset="0"/>
                <a:cs typeface="Arial" panose="020B0604020202020204" pitchFamily="34" charset="0"/>
              </a:rPr>
              <a:t>Nom du projet : [ajouter le nom]</a:t>
            </a:r>
          </a:p>
          <a:p>
            <a:pPr algn="ctr"/>
            <a:r>
              <a:rPr lang="fr-CA" sz="1000">
                <a:latin typeface="Arial" panose="020B0604020202020204" pitchFamily="34" charset="0"/>
                <a:cs typeface="Arial" panose="020B0604020202020204" pitchFamily="34" charset="0"/>
              </a:rPr>
              <a:t> Version 1.0, date : JOUR-MOIS-ANNÉE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6EB0D4-C8EE-2C09-3420-30048911A233}"/>
              </a:ext>
            </a:extLst>
          </p:cNvPr>
          <p:cNvSpPr txBox="1"/>
          <p:nvPr/>
        </p:nvSpPr>
        <p:spPr>
          <a:xfrm>
            <a:off x="627017" y="6559655"/>
            <a:ext cx="788996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fr-CA" sz="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© L’Hôpital d’Ottawa, 2022. Ce document est protégé par le droit d’auteur. Le Collège royal a reproduit ce contenu avec la permission de l’Hôpital d’Ottawa. </a:t>
            </a:r>
            <a:br>
              <a:rPr lang="fr-CA" sz="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CA" sz="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 vous voulez l’utiliser ou le reproduire de quelque manière que ce soit, veuillez en demander l’autorisation en écrivant à </a:t>
            </a:r>
            <a:r>
              <a:rPr lang="fr-CA" sz="800" i="1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15"/>
              </a:rPr>
              <a:t>Quality@toh.ca</a:t>
            </a:r>
            <a:r>
              <a:rPr lang="fr-CA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1697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heme/theme1.xml><?xml version="1.0" encoding="utf-8"?>
<a:theme xmlns:a="http://schemas.openxmlformats.org/drawingml/2006/main" name="Office Theme">
  <a:themeElements>
    <a:clrScheme name="IQ at TOH PowerPoint">
      <a:dk1>
        <a:sysClr val="windowText" lastClr="000000"/>
      </a:dk1>
      <a:lt1>
        <a:sysClr val="window" lastClr="FFFFFF"/>
      </a:lt1>
      <a:dk2>
        <a:srgbClr val="295D90"/>
      </a:dk2>
      <a:lt2>
        <a:srgbClr val="E7E6E6"/>
      </a:lt2>
      <a:accent1>
        <a:srgbClr val="295D90"/>
      </a:accent1>
      <a:accent2>
        <a:srgbClr val="A6BE4B"/>
      </a:accent2>
      <a:accent3>
        <a:srgbClr val="70B9C6"/>
      </a:accent3>
      <a:accent4>
        <a:srgbClr val="723C7D"/>
      </a:accent4>
      <a:accent5>
        <a:srgbClr val="007A4D"/>
      </a:accent5>
      <a:accent6>
        <a:srgbClr val="C15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7170D329B0749B238E6043B2A6345" ma:contentTypeVersion="8" ma:contentTypeDescription="Create a new document." ma:contentTypeScope="" ma:versionID="7660be728f0ad6d1a0e80e94e035d613">
  <xsd:schema xmlns:xsd="http://www.w3.org/2001/XMLSchema" xmlns:xs="http://www.w3.org/2001/XMLSchema" xmlns:p="http://schemas.microsoft.com/office/2006/metadata/properties" xmlns:ns2="83096eb0-bbca-4af6-ae77-5c5abbe57302" xmlns:ns3="f83c225c-403b-49bb-8ca5-b6a8c0bee3af" targetNamespace="http://schemas.microsoft.com/office/2006/metadata/properties" ma:root="true" ma:fieldsID="3307be4eb225dcd509e972698c9c2ee9" ns2:_="" ns3:_="">
    <xsd:import namespace="83096eb0-bbca-4af6-ae77-5c5abbe57302"/>
    <xsd:import namespace="f83c225c-403b-49bb-8ca5-b6a8c0bee3a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096eb0-bbca-4af6-ae77-5c5abbe573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3c225c-403b-49bb-8ca5-b6a8c0bee3a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255DD4E-BE7F-4FF1-B802-A503B30AF5A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140691-3CEB-4056-BE74-C15D788BFA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096eb0-bbca-4af6-ae77-5c5abbe57302"/>
    <ds:schemaRef ds:uri="f83c225c-403b-49bb-8ca5-b6a8c0bee3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231B931-3B7E-4D3C-9686-3A9E3B9FF482}">
  <ds:schemaRefs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purl.org/dc/terms/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f83c225c-403b-49bb-8ca5-b6a8c0bee3af"/>
    <ds:schemaRef ds:uri="83096eb0-bbca-4af6-ae77-5c5abbe5730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185</Words>
  <Application>Microsoft Office PowerPoint</Application>
  <PresentationFormat>Letter Paper (8.5x11 in)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St. Germain</dc:creator>
  <cp:lastModifiedBy>Gall, Lisa</cp:lastModifiedBy>
  <cp:revision>9</cp:revision>
  <dcterms:created xsi:type="dcterms:W3CDTF">2022-01-21T15:56:46Z</dcterms:created>
  <dcterms:modified xsi:type="dcterms:W3CDTF">2022-06-16T21:05:50Z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0x01010020F7170D329B0749B238E6043B2A6345</vt:lpwstr>
  </property>
</Properties>
</file>