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lton, Casey" initials="BC" lastIdx="1" clrIdx="0">
    <p:extLst>
      <p:ext uri="{19B8F6BF-5375-455C-9EA6-DF929625EA0E}">
        <p15:presenceInfo xmlns:p15="http://schemas.microsoft.com/office/powerpoint/2012/main" userId="S-1-5-21-3689563377-2340820660-665324190-845130" providerId="AD"/>
      </p:ext>
    </p:extLst>
  </p:cmAuthor>
  <p:cmAuthor id="2" name="Bolton, Casey" initials="BC [2]" lastIdx="1" clrIdx="1">
    <p:extLst>
      <p:ext uri="{19B8F6BF-5375-455C-9EA6-DF929625EA0E}">
        <p15:presenceInfo xmlns:p15="http://schemas.microsoft.com/office/powerpoint/2012/main" userId="S::cbolton@royalcollege.ca::e5e2bc76-8905-47bf-8bb4-10c2d82111f0" providerId="AD"/>
      </p:ext>
    </p:extLst>
  </p:cmAuthor>
  <p:cmAuthor id="3" name="Paquette, Tim" initials="PT" lastIdx="1" clrIdx="2">
    <p:extLst>
      <p:ext uri="{19B8F6BF-5375-455C-9EA6-DF929625EA0E}">
        <p15:presenceInfo xmlns:p15="http://schemas.microsoft.com/office/powerpoint/2012/main" userId="S::tpaquette@royalcollege.ca::8e7cf761-9a15-49ff-8a18-5a2bad7c46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FA2"/>
    <a:srgbClr val="E7F4E4"/>
    <a:srgbClr val="429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F4354F-E490-C54B-86F1-3199BB9E36D6}" v="2" dt="2022-06-13T16:06:51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6197"/>
  </p:normalViewPr>
  <p:slideViewPr>
    <p:cSldViewPr snapToGrid="0">
      <p:cViewPr varScale="1">
        <p:scale>
          <a:sx n="114" d="100"/>
          <a:sy n="114" d="100"/>
        </p:scale>
        <p:origin x="1504" y="176"/>
      </p:cViewPr>
      <p:guideLst>
        <p:guide orient="horz" pos="2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quette, Tim" userId="S::tpaquette@royalcollege.ca::8e7cf761-9a15-49ff-8a18-5a2bad7c4610" providerId="AD" clId="Web-{C171E4A2-9FAA-EFBA-F976-4A6225134CDB}"/>
    <pc:docChg chg="modSld">
      <pc:chgData name="Paquette, Tim" userId="S::tpaquette@royalcollege.ca::8e7cf761-9a15-49ff-8a18-5a2bad7c4610" providerId="AD" clId="Web-{C171E4A2-9FAA-EFBA-F976-4A6225134CDB}" dt="2022-06-09T17:33:04.737" v="2"/>
      <pc:docMkLst>
        <pc:docMk/>
      </pc:docMkLst>
      <pc:sldChg chg="modSp addCm">
        <pc:chgData name="Paquette, Tim" userId="S::tpaquette@royalcollege.ca::8e7cf761-9a15-49ff-8a18-5a2bad7c4610" providerId="AD" clId="Web-{C171E4A2-9FAA-EFBA-F976-4A6225134CDB}" dt="2022-06-09T17:33:04.737" v="2"/>
        <pc:sldMkLst>
          <pc:docMk/>
          <pc:sldMk cId="1765085285" sldId="256"/>
        </pc:sldMkLst>
        <pc:spChg chg="mod">
          <ac:chgData name="Paquette, Tim" userId="S::tpaquette@royalcollege.ca::8e7cf761-9a15-49ff-8a18-5a2bad7c4610" providerId="AD" clId="Web-{C171E4A2-9FAA-EFBA-F976-4A6225134CDB}" dt="2022-06-09T17:33:04.737" v="2"/>
          <ac:spMkLst>
            <pc:docMk/>
            <pc:sldMk cId="1765085285" sldId="256"/>
            <ac:spMk id="40" creationId="{EC609C94-1C56-49C9-8C30-BBD3A1BFF24F}"/>
          </ac:spMkLst>
        </pc:spChg>
      </pc:sldChg>
    </pc:docChg>
  </pc:docChgLst>
  <pc:docChgLst>
    <pc:chgData name="Bolton, Casey" userId="S::cbolton@royalcollege.ca::e5e2bc76-8905-47bf-8bb4-10c2d82111f0" providerId="AD" clId="Web-{D5975DF5-0070-47E7-8191-361E01E7B584}"/>
    <pc:docChg chg="">
      <pc:chgData name="Bolton, Casey" userId="S::cbolton@royalcollege.ca::e5e2bc76-8905-47bf-8bb4-10c2d82111f0" providerId="AD" clId="Web-{D5975DF5-0070-47E7-8191-361E01E7B584}" dt="2022-06-06T19:16:34.473" v="0"/>
      <pc:docMkLst>
        <pc:docMk/>
      </pc:docMkLst>
      <pc:sldChg chg="addCm">
        <pc:chgData name="Bolton, Casey" userId="S::cbolton@royalcollege.ca::e5e2bc76-8905-47bf-8bb4-10c2d82111f0" providerId="AD" clId="Web-{D5975DF5-0070-47E7-8191-361E01E7B584}" dt="2022-06-06T19:16:34.473" v="0"/>
        <pc:sldMkLst>
          <pc:docMk/>
          <pc:sldMk cId="1765085285" sldId="256"/>
        </pc:sldMkLst>
      </pc:sldChg>
    </pc:docChg>
  </pc:docChgLst>
  <pc:docChgLst>
    <pc:chgData name="DesRosier, Kirk" userId="S::kdesrosier@royalcollege.ca::6a4236f5-1271-4927-be3f-526ab8306919" providerId="AD" clId="Web-{74BDB887-4130-8612-CBD9-B8C5057B1F3E}"/>
    <pc:docChg chg="modSld">
      <pc:chgData name="DesRosier, Kirk" userId="S::kdesrosier@royalcollege.ca::6a4236f5-1271-4927-be3f-526ab8306919" providerId="AD" clId="Web-{74BDB887-4130-8612-CBD9-B8C5057B1F3E}" dt="2022-05-03T16:44:53.833" v="4"/>
      <pc:docMkLst>
        <pc:docMk/>
      </pc:docMkLst>
      <pc:sldChg chg="delSp">
        <pc:chgData name="DesRosier, Kirk" userId="S::kdesrosier@royalcollege.ca::6a4236f5-1271-4927-be3f-526ab8306919" providerId="AD" clId="Web-{74BDB887-4130-8612-CBD9-B8C5057B1F3E}" dt="2022-05-03T16:44:53.833" v="4"/>
        <pc:sldMkLst>
          <pc:docMk/>
          <pc:sldMk cId="1765085285" sldId="256"/>
        </pc:sldMkLst>
        <pc:picChg chg="del">
          <ac:chgData name="DesRosier, Kirk" userId="S::kdesrosier@royalcollege.ca::6a4236f5-1271-4927-be3f-526ab8306919" providerId="AD" clId="Web-{74BDB887-4130-8612-CBD9-B8C5057B1F3E}" dt="2022-05-03T16:44:51.302" v="0"/>
          <ac:picMkLst>
            <pc:docMk/>
            <pc:sldMk cId="1765085285" sldId="256"/>
            <ac:picMk id="3" creationId="{BD6F9FF9-FF55-4BAB-B265-BA6531D6B176}"/>
          </ac:picMkLst>
        </pc:picChg>
        <pc:picChg chg="del">
          <ac:chgData name="DesRosier, Kirk" userId="S::kdesrosier@royalcollege.ca::6a4236f5-1271-4927-be3f-526ab8306919" providerId="AD" clId="Web-{74BDB887-4130-8612-CBD9-B8C5057B1F3E}" dt="2022-05-03T16:44:51.973" v="1"/>
          <ac:picMkLst>
            <pc:docMk/>
            <pc:sldMk cId="1765085285" sldId="256"/>
            <ac:picMk id="4" creationId="{38229302-2FFC-4C5F-BC2E-66C1F0B2964A}"/>
          </ac:picMkLst>
        </pc:picChg>
        <pc:picChg chg="del">
          <ac:chgData name="DesRosier, Kirk" userId="S::kdesrosier@royalcollege.ca::6a4236f5-1271-4927-be3f-526ab8306919" providerId="AD" clId="Web-{74BDB887-4130-8612-CBD9-B8C5057B1F3E}" dt="2022-05-03T16:44:52.583" v="2"/>
          <ac:picMkLst>
            <pc:docMk/>
            <pc:sldMk cId="1765085285" sldId="256"/>
            <ac:picMk id="7" creationId="{00DEF5F5-A03A-46C1-8B06-88861CA260EC}"/>
          </ac:picMkLst>
        </pc:picChg>
        <pc:picChg chg="del">
          <ac:chgData name="DesRosier, Kirk" userId="S::kdesrosier@royalcollege.ca::6a4236f5-1271-4927-be3f-526ab8306919" providerId="AD" clId="Web-{74BDB887-4130-8612-CBD9-B8C5057B1F3E}" dt="2022-05-03T16:44:53.270" v="3"/>
          <ac:picMkLst>
            <pc:docMk/>
            <pc:sldMk cId="1765085285" sldId="256"/>
            <ac:picMk id="9" creationId="{8951061D-053A-4920-8860-09B1B79DC0AD}"/>
          </ac:picMkLst>
        </pc:picChg>
        <pc:picChg chg="del">
          <ac:chgData name="DesRosier, Kirk" userId="S::kdesrosier@royalcollege.ca::6a4236f5-1271-4927-be3f-526ab8306919" providerId="AD" clId="Web-{74BDB887-4130-8612-CBD9-B8C5057B1F3E}" dt="2022-05-03T16:44:53.833" v="4"/>
          <ac:picMkLst>
            <pc:docMk/>
            <pc:sldMk cId="1765085285" sldId="256"/>
            <ac:picMk id="11" creationId="{8884C024-0AA8-45B2-B717-ED449B9C9DDA}"/>
          </ac:picMkLst>
        </pc:picChg>
      </pc:sldChg>
    </pc:docChg>
  </pc:docChgLst>
  <pc:docChgLst>
    <pc:chgData name="Gall, Lisa" userId="ec0a4ba6-6f4c-46d7-80e5-0c0daa6e9ec3" providerId="ADAL" clId="{F4B2A1D0-E2D7-4F56-834E-9B291D63EE4F}"/>
    <pc:docChg chg="modSld">
      <pc:chgData name="Gall, Lisa" userId="ec0a4ba6-6f4c-46d7-80e5-0c0daa6e9ec3" providerId="ADAL" clId="{F4B2A1D0-E2D7-4F56-834E-9B291D63EE4F}" dt="2022-06-08T21:35:12.374" v="42" actId="1038"/>
      <pc:docMkLst>
        <pc:docMk/>
      </pc:docMkLst>
      <pc:sldChg chg="addSp modSp mod">
        <pc:chgData name="Gall, Lisa" userId="ec0a4ba6-6f4c-46d7-80e5-0c0daa6e9ec3" providerId="ADAL" clId="{F4B2A1D0-E2D7-4F56-834E-9B291D63EE4F}" dt="2022-06-08T21:35:12.374" v="42" actId="1038"/>
        <pc:sldMkLst>
          <pc:docMk/>
          <pc:sldMk cId="1765085285" sldId="256"/>
        </pc:sldMkLst>
        <pc:spChg chg="add mod">
          <ac:chgData name="Gall, Lisa" userId="ec0a4ba6-6f4c-46d7-80e5-0c0daa6e9ec3" providerId="ADAL" clId="{F4B2A1D0-E2D7-4F56-834E-9B291D63EE4F}" dt="2022-06-08T21:35:12.374" v="42" actId="1038"/>
          <ac:spMkLst>
            <pc:docMk/>
            <pc:sldMk cId="1765085285" sldId="256"/>
            <ac:spMk id="73" creationId="{A77732D2-9469-08DB-8BB1-F5E1833B7E9C}"/>
          </ac:spMkLst>
        </pc:spChg>
      </pc:sldChg>
    </pc:docChg>
  </pc:docChgLst>
  <pc:docChgLst>
    <pc:chgData name="Bolton, Casey" userId="e5e2bc76-8905-47bf-8bb4-10c2d82111f0" providerId="ADAL" clId="{9B108901-0A0D-4943-A033-686F3121BE5B}"/>
    <pc:docChg chg="modSld">
      <pc:chgData name="Bolton, Casey" userId="e5e2bc76-8905-47bf-8bb4-10c2d82111f0" providerId="ADAL" clId="{9B108901-0A0D-4943-A033-686F3121BE5B}" dt="2022-06-06T19:12:54.874" v="11" actId="1035"/>
      <pc:docMkLst>
        <pc:docMk/>
      </pc:docMkLst>
      <pc:sldChg chg="modSp addCm modCm">
        <pc:chgData name="Bolton, Casey" userId="e5e2bc76-8905-47bf-8bb4-10c2d82111f0" providerId="ADAL" clId="{9B108901-0A0D-4943-A033-686F3121BE5B}" dt="2022-06-06T19:12:54.874" v="11" actId="1035"/>
        <pc:sldMkLst>
          <pc:docMk/>
          <pc:sldMk cId="1765085285" sldId="256"/>
        </pc:sldMkLst>
        <pc:spChg chg="mod">
          <ac:chgData name="Bolton, Casey" userId="e5e2bc76-8905-47bf-8bb4-10c2d82111f0" providerId="ADAL" clId="{9B108901-0A0D-4943-A033-686F3121BE5B}" dt="2022-06-06T19:12:54.874" v="11" actId="1035"/>
          <ac:spMkLst>
            <pc:docMk/>
            <pc:sldMk cId="1765085285" sldId="256"/>
            <ac:spMk id="12" creationId="{5B09A589-E3FC-41EA-AF4B-B1DCB308D432}"/>
          </ac:spMkLst>
        </pc:spChg>
        <pc:cxnChg chg="mod">
          <ac:chgData name="Bolton, Casey" userId="e5e2bc76-8905-47bf-8bb4-10c2d82111f0" providerId="ADAL" clId="{9B108901-0A0D-4943-A033-686F3121BE5B}" dt="2022-06-06T19:11:10.871" v="0" actId="962"/>
          <ac:cxnSpMkLst>
            <pc:docMk/>
            <pc:sldMk cId="1765085285" sldId="256"/>
            <ac:cxnSpMk id="16" creationId="{040F2B56-63C8-42E7-A24E-556232B8D28D}"/>
          </ac:cxnSpMkLst>
        </pc:cxnChg>
        <pc:cxnChg chg="mod">
          <ac:chgData name="Bolton, Casey" userId="e5e2bc76-8905-47bf-8bb4-10c2d82111f0" providerId="ADAL" clId="{9B108901-0A0D-4943-A033-686F3121BE5B}" dt="2022-06-06T19:11:12.816" v="1" actId="962"/>
          <ac:cxnSpMkLst>
            <pc:docMk/>
            <pc:sldMk cId="1765085285" sldId="256"/>
            <ac:cxnSpMk id="17" creationId="{2F5B60B4-8421-42A7-98E5-077482D37281}"/>
          </ac:cxnSpMkLst>
        </pc:cxnChg>
        <pc:cxnChg chg="mod">
          <ac:chgData name="Bolton, Casey" userId="e5e2bc76-8905-47bf-8bb4-10c2d82111f0" providerId="ADAL" clId="{9B108901-0A0D-4943-A033-686F3121BE5B}" dt="2022-06-06T19:11:15.392" v="2" actId="962"/>
          <ac:cxnSpMkLst>
            <pc:docMk/>
            <pc:sldMk cId="1765085285" sldId="256"/>
            <ac:cxnSpMk id="24" creationId="{598CD855-A3E1-424A-978D-4FD3F893C912}"/>
          </ac:cxnSpMkLst>
        </pc:cxnChg>
        <pc:cxnChg chg="mod">
          <ac:chgData name="Bolton, Casey" userId="e5e2bc76-8905-47bf-8bb4-10c2d82111f0" providerId="ADAL" clId="{9B108901-0A0D-4943-A033-686F3121BE5B}" dt="2022-06-06T19:11:17.241" v="3" actId="962"/>
          <ac:cxnSpMkLst>
            <pc:docMk/>
            <pc:sldMk cId="1765085285" sldId="256"/>
            <ac:cxnSpMk id="31" creationId="{872BF7A4-C171-4BC3-A76D-8FF6C8422737}"/>
          </ac:cxnSpMkLst>
        </pc:cxnChg>
        <pc:cxnChg chg="mod">
          <ac:chgData name="Bolton, Casey" userId="e5e2bc76-8905-47bf-8bb4-10c2d82111f0" providerId="ADAL" clId="{9B108901-0A0D-4943-A033-686F3121BE5B}" dt="2022-06-06T19:11:19.305" v="4" actId="962"/>
          <ac:cxnSpMkLst>
            <pc:docMk/>
            <pc:sldMk cId="1765085285" sldId="256"/>
            <ac:cxnSpMk id="38" creationId="{C5EE0302-F5A3-477C-B489-B1EA17FE7FE5}"/>
          </ac:cxnSpMkLst>
        </pc:cxnChg>
        <pc:cxnChg chg="mod">
          <ac:chgData name="Bolton, Casey" userId="e5e2bc76-8905-47bf-8bb4-10c2d82111f0" providerId="ADAL" clId="{9B108901-0A0D-4943-A033-686F3121BE5B}" dt="2022-06-06T19:11:21.821" v="5" actId="962"/>
          <ac:cxnSpMkLst>
            <pc:docMk/>
            <pc:sldMk cId="1765085285" sldId="256"/>
            <ac:cxnSpMk id="45" creationId="{E30A801A-B44B-4CD8-88CE-C0B3DE1092C6}"/>
          </ac:cxnSpMkLst>
        </pc:cxnChg>
        <pc:cxnChg chg="mod">
          <ac:chgData name="Bolton, Casey" userId="e5e2bc76-8905-47bf-8bb4-10c2d82111f0" providerId="ADAL" clId="{9B108901-0A0D-4943-A033-686F3121BE5B}" dt="2022-06-06T19:11:24.263" v="6" actId="962"/>
          <ac:cxnSpMkLst>
            <pc:docMk/>
            <pc:sldMk cId="1765085285" sldId="256"/>
            <ac:cxnSpMk id="52" creationId="{90D0D00C-488F-418F-959D-C836E818B4AE}"/>
          </ac:cxnSpMkLst>
        </pc:cxnChg>
        <pc:cxnChg chg="mod">
          <ac:chgData name="Bolton, Casey" userId="e5e2bc76-8905-47bf-8bb4-10c2d82111f0" providerId="ADAL" clId="{9B108901-0A0D-4943-A033-686F3121BE5B}" dt="2022-06-06T19:11:30.036" v="7" actId="962"/>
          <ac:cxnSpMkLst>
            <pc:docMk/>
            <pc:sldMk cId="1765085285" sldId="256"/>
            <ac:cxnSpMk id="59" creationId="{C1A0D80D-27DD-4696-B600-60292B643FCF}"/>
          </ac:cxnSpMkLst>
        </pc:cxnChg>
        <pc:cxnChg chg="mod">
          <ac:chgData name="Bolton, Casey" userId="e5e2bc76-8905-47bf-8bb4-10c2d82111f0" providerId="ADAL" clId="{9B108901-0A0D-4943-A033-686F3121BE5B}" dt="2022-06-06T19:11:32.629" v="8" actId="962"/>
          <ac:cxnSpMkLst>
            <pc:docMk/>
            <pc:sldMk cId="1765085285" sldId="256"/>
            <ac:cxnSpMk id="66" creationId="{A6EE5173-E992-4DCD-A74B-8562AE6C5E97}"/>
          </ac:cxnSpMkLst>
        </pc:cxnChg>
      </pc:sldChg>
    </pc:docChg>
  </pc:docChgLst>
  <pc:docChgLst>
    <pc:chgData name="McCarragher, Kevin" userId="e6092cf4-f32e-4c10-810e-276dd98530a5" providerId="ADAL" clId="{E2F4354F-E490-C54B-86F1-3199BB9E36D6}"/>
    <pc:docChg chg="undo custSel modSld">
      <pc:chgData name="McCarragher, Kevin" userId="e6092cf4-f32e-4c10-810e-276dd98530a5" providerId="ADAL" clId="{E2F4354F-E490-C54B-86F1-3199BB9E36D6}" dt="2022-06-13T16:08:54.068" v="16" actId="207"/>
      <pc:docMkLst>
        <pc:docMk/>
      </pc:docMkLst>
      <pc:sldChg chg="addSp delSp modSp mod">
        <pc:chgData name="McCarragher, Kevin" userId="e6092cf4-f32e-4c10-810e-276dd98530a5" providerId="ADAL" clId="{E2F4354F-E490-C54B-86F1-3199BB9E36D6}" dt="2022-06-13T16:08:54.068" v="16" actId="207"/>
        <pc:sldMkLst>
          <pc:docMk/>
          <pc:sldMk cId="1765085285" sldId="256"/>
        </pc:sldMkLst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14" creationId="{79E89CF6-72BF-4C3D-B4FD-5F452FBDC465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19" creationId="{82A3F758-268C-407C-ACD7-52217CB0FEFD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0" creationId="{615BA14F-456C-4977-81E9-2817A7C614BC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1" creationId="{07CF1E4E-FC60-402A-ABCC-F9A8283F71B5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2" creationId="{8C23221C-2547-4744-B90F-CAD0526E1712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3" creationId="{B74E597C-6859-4F9F-8617-E00E907F27BA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6" creationId="{E239925A-4031-4F50-9F0B-4AA079CC3DFC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7" creationId="{D1B63FAB-93ED-4350-9BB8-F0840BF55AAE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8" creationId="{CB9C3A23-1362-4078-9C5B-DEF6834B51DF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29" creationId="{F4CB74B4-677D-4269-B083-C210670CB99C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30" creationId="{046B2F88-833C-4384-A8DB-B91FD14C5B48}"/>
          </ac:spMkLst>
        </pc:spChg>
        <pc:spChg chg="add del 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33" creationId="{4CC09904-4AB0-4F44-9F6B-44E95EA414DD}"/>
          </ac:spMkLst>
        </pc:spChg>
        <pc:spChg chg="add del 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34" creationId="{A6A5A440-AB93-4192-B1BB-C0209A737D93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35" creationId="{C34371EB-0B10-41AE-8F00-61B221380FC0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36" creationId="{2CE86B2F-D0F2-448E-ABEA-DA5DCAA49F9B}"/>
          </ac:spMkLst>
        </pc:spChg>
        <pc:spChg chg="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37" creationId="{2C4EB7FA-BE7F-4ED2-9E7A-67B37AAA6339}"/>
          </ac:spMkLst>
        </pc:spChg>
        <pc:spChg chg="add del">
          <ac:chgData name="McCarragher, Kevin" userId="e6092cf4-f32e-4c10-810e-276dd98530a5" providerId="ADAL" clId="{E2F4354F-E490-C54B-86F1-3199BB9E36D6}" dt="2022-06-10T15:32:37.377" v="1" actId="478"/>
          <ac:spMkLst>
            <pc:docMk/>
            <pc:sldMk cId="1765085285" sldId="256"/>
            <ac:spMk id="39" creationId="{DDAB6A3E-58F7-49DF-96B2-D93AA0CB7AE1}"/>
          </ac:spMkLst>
        </pc:spChg>
        <pc:spChg chg="add del mod">
          <ac:chgData name="McCarragher, Kevin" userId="e6092cf4-f32e-4c10-810e-276dd98530a5" providerId="ADAL" clId="{E2F4354F-E490-C54B-86F1-3199BB9E36D6}" dt="2022-06-13T16:08:03.062" v="12" actId="207"/>
          <ac:spMkLst>
            <pc:docMk/>
            <pc:sldMk cId="1765085285" sldId="256"/>
            <ac:spMk id="40" creationId="{EC609C94-1C56-49C9-8C30-BBD3A1BFF24F}"/>
          </ac:spMkLst>
        </pc:spChg>
        <pc:spChg chg="add del 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41" creationId="{431D4606-1E21-4D87-A42F-387EDC4131C7}"/>
          </ac:spMkLst>
        </pc:spChg>
        <pc:spChg chg="add del 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42" creationId="{CA5E9BBD-76EB-4DC1-A9FE-5B9067B115D6}"/>
          </ac:spMkLst>
        </pc:spChg>
        <pc:spChg chg="add del 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43" creationId="{20E50668-4A3C-4FC9-8E51-6FC5084FA10A}"/>
          </ac:spMkLst>
        </pc:spChg>
        <pc:spChg chg="add del mod">
          <ac:chgData name="McCarragher, Kevin" userId="e6092cf4-f32e-4c10-810e-276dd98530a5" providerId="ADAL" clId="{E2F4354F-E490-C54B-86F1-3199BB9E36D6}" dt="2022-06-13T16:08:35.135" v="15" actId="207"/>
          <ac:spMkLst>
            <pc:docMk/>
            <pc:sldMk cId="1765085285" sldId="256"/>
            <ac:spMk id="44" creationId="{C69E7F94-E1B8-4793-991F-50C05409FE78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47" creationId="{65BB4618-724E-4EF2-A49A-083850BCDDD9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48" creationId="{22E762E3-3ABD-471C-964A-B2FD85DF715D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49" creationId="{DAC6A461-E3F4-4A2D-9CCB-12EB4CE8751E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0" creationId="{95BD1EA1-3FFA-4662-AE15-198A7F635B6A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1" creationId="{F67BD202-527F-453D-9020-BFA81D775731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4" creationId="{5028A84A-0E11-4D39-811B-933BE4078280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5" creationId="{7D49B62E-3D90-4E33-8ED1-016B7D83E874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6" creationId="{4FA2B3B2-ABB0-4CDE-9EC9-171798E6DE28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7" creationId="{1693424C-3605-4BD4-A7C4-D29E34B3FD14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58" creationId="{994470DE-A11B-488D-9100-6606AEC7768A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1" creationId="{FA579219-96F9-4947-AEB4-0114F19164D2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2" creationId="{A98C057C-3561-4C41-8B69-5A05C8A2EB37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3" creationId="{88E2DF45-3CFA-4F51-B85B-7AF6D997597A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4" creationId="{5B4000D0-383A-428C-9056-84E58330821D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5" creationId="{D8012CAE-59B0-40AD-B605-D2E52E0C2B1C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8" creationId="{F99163E0-DB84-4B32-9740-910EEC99E70A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69" creationId="{2137D05B-8CB9-4D56-AEB1-7BEC63642BBC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70" creationId="{08542819-3CB2-407B-9C38-75CC1D40F46B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71" creationId="{263D3F1F-CBC6-4FC8-9938-08872E78CE71}"/>
          </ac:spMkLst>
        </pc:spChg>
        <pc:spChg chg="mod">
          <ac:chgData name="McCarragher, Kevin" userId="e6092cf4-f32e-4c10-810e-276dd98530a5" providerId="ADAL" clId="{E2F4354F-E490-C54B-86F1-3199BB9E36D6}" dt="2022-06-13T16:08:54.068" v="16" actId="207"/>
          <ac:spMkLst>
            <pc:docMk/>
            <pc:sldMk cId="1765085285" sldId="256"/>
            <ac:spMk id="72" creationId="{63EEF36B-6860-4AA2-8351-D9F403B99709}"/>
          </ac:spMkLst>
        </pc:spChg>
        <pc:cxnChg chg="mod">
          <ac:chgData name="McCarragher, Kevin" userId="e6092cf4-f32e-4c10-810e-276dd98530a5" providerId="ADAL" clId="{E2F4354F-E490-C54B-86F1-3199BB9E36D6}" dt="2022-06-10T15:32:37.377" v="1" actId="478"/>
          <ac:cxnSpMkLst>
            <pc:docMk/>
            <pc:sldMk cId="1765085285" sldId="256"/>
            <ac:cxnSpMk id="38" creationId="{C5EE0302-F5A3-477C-B489-B1EA17FE7FE5}"/>
          </ac:cxnSpMkLst>
        </pc:cxnChg>
      </pc:sldChg>
    </pc:docChg>
  </pc:docChgLst>
  <pc:docChgLst>
    <pc:chgData name="Paquette, Tim" userId="S::tpaquette@royalcollege.ca::8e7cf761-9a15-49ff-8a18-5a2bad7c4610" providerId="AD" clId="Web-{D8ED6C30-FD01-00EE-6958-B5268CE95704}"/>
    <pc:docChg chg="">
      <pc:chgData name="Paquette, Tim" userId="S::tpaquette@royalcollege.ca::8e7cf761-9a15-49ff-8a18-5a2bad7c4610" providerId="AD" clId="Web-{D8ED6C30-FD01-00EE-6958-B5268CE95704}" dt="2022-06-10T17:37:59.252" v="1"/>
      <pc:docMkLst>
        <pc:docMk/>
      </pc:docMkLst>
      <pc:sldChg chg="delCm">
        <pc:chgData name="Paquette, Tim" userId="S::tpaquette@royalcollege.ca::8e7cf761-9a15-49ff-8a18-5a2bad7c4610" providerId="AD" clId="Web-{D8ED6C30-FD01-00EE-6958-B5268CE95704}" dt="2022-06-10T17:37:59.252" v="1"/>
        <pc:sldMkLst>
          <pc:docMk/>
          <pc:sldMk cId="1765085285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9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03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1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4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6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0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EEE60E3-3363-4DB9-A653-E455E81BFE01}"/>
              </a:ext>
            </a:extLst>
          </p:cNvPr>
          <p:cNvGrpSpPr/>
          <p:nvPr userDrawn="1"/>
        </p:nvGrpSpPr>
        <p:grpSpPr>
          <a:xfrm>
            <a:off x="5976865" y="208334"/>
            <a:ext cx="2872411" cy="271425"/>
            <a:chOff x="5321173" y="213552"/>
            <a:chExt cx="5885765" cy="55616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B0DC023-BB19-476C-AC5C-716D168CA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97145" y="237654"/>
              <a:ext cx="5209793" cy="498985"/>
            </a:xfrm>
            <a:prstGeom prst="rect">
              <a:avLst/>
            </a:prstGeom>
          </p:spPr>
        </p:pic>
        <p:pic>
          <p:nvPicPr>
            <p:cNvPr id="7" name="Picture 6" descr="A picture containing text, sign&#10;&#10;Description automatically generated">
              <a:extLst>
                <a:ext uri="{FF2B5EF4-FFF2-40B4-BE49-F238E27FC236}">
                  <a16:creationId xmlns:a16="http://schemas.microsoft.com/office/drawing/2014/main" id="{4AFF7A1E-0AB5-425A-894D-8C0274BE0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173" y="213552"/>
              <a:ext cx="613551" cy="556168"/>
            </a:xfrm>
            <a:prstGeom prst="rect">
              <a:avLst/>
            </a:prstGeom>
          </p:spPr>
        </p:pic>
      </p:grpSp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8F563AD-AC09-4228-8BA7-D9B750C21EC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13" y="72680"/>
            <a:ext cx="2057400" cy="61057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6CB9A59-CF74-428D-BF1A-6E82DECA2667}"/>
              </a:ext>
            </a:extLst>
          </p:cNvPr>
          <p:cNvCxnSpPr>
            <a:cxnSpLocks/>
          </p:cNvCxnSpPr>
          <p:nvPr userDrawn="1"/>
        </p:nvCxnSpPr>
        <p:spPr>
          <a:xfrm>
            <a:off x="234268" y="875039"/>
            <a:ext cx="8615008" cy="0"/>
          </a:xfrm>
          <a:prstGeom prst="line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1">
            <a:extLst>
              <a:ext uri="{FF2B5EF4-FFF2-40B4-BE49-F238E27FC236}">
                <a16:creationId xmlns:a16="http://schemas.microsoft.com/office/drawing/2014/main" id="{1C87AA5D-8817-48AA-8CB3-FC221686D1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1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8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7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9619-30DE-4614-BF91-9CEA29C37A5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494DF-9053-4129-947D-74224670D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84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uality@toh.c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B09A589-E3FC-41EA-AF4B-B1DCB308D432}"/>
              </a:ext>
            </a:extLst>
          </p:cNvPr>
          <p:cNvSpPr txBox="1"/>
          <p:nvPr/>
        </p:nvSpPr>
        <p:spPr>
          <a:xfrm>
            <a:off x="2179320" y="1084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Fishbone Diagram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A469E1-3264-42E1-8438-47E459E399C6}"/>
              </a:ext>
            </a:extLst>
          </p:cNvPr>
          <p:cNvSpPr txBox="1"/>
          <p:nvPr/>
        </p:nvSpPr>
        <p:spPr>
          <a:xfrm>
            <a:off x="1828800" y="330686"/>
            <a:ext cx="4663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Project Title: [Add title]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version 1.0, Date: DD-MMY-YYYY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Contributors: [put team members’ names here]</a:t>
            </a:r>
          </a:p>
        </p:txBody>
      </p:sp>
      <p:sp>
        <p:nvSpPr>
          <p:cNvPr id="14" name="Flowchart: Delay 13">
            <a:extLst>
              <a:ext uri="{FF2B5EF4-FFF2-40B4-BE49-F238E27FC236}">
                <a16:creationId xmlns:a16="http://schemas.microsoft.com/office/drawing/2014/main" id="{79E89CF6-72BF-4C3D-B4FD-5F452FBDC465}"/>
              </a:ext>
            </a:extLst>
          </p:cNvPr>
          <p:cNvSpPr/>
          <p:nvPr/>
        </p:nvSpPr>
        <p:spPr>
          <a:xfrm>
            <a:off x="7824645" y="3405594"/>
            <a:ext cx="1066800" cy="982980"/>
          </a:xfrm>
          <a:prstGeom prst="flowChartDelay">
            <a:avLst/>
          </a:prstGeom>
          <a:solidFill>
            <a:srgbClr val="94BFA2"/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Problem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40F2B56-63C8-42E7-A24E-556232B8D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2494455" y="3897084"/>
            <a:ext cx="5330190" cy="0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F5B60B4-8421-42A7-98E5-077482D37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6241455" y="1412448"/>
            <a:ext cx="1133856" cy="2484636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6B3DDA3-B29D-4624-9E08-C714FC142AA9}"/>
              </a:ext>
            </a:extLst>
          </p:cNvPr>
          <p:cNvSpPr txBox="1"/>
          <p:nvPr/>
        </p:nvSpPr>
        <p:spPr>
          <a:xfrm>
            <a:off x="5578515" y="1043116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A3F758-268C-407C-ACD7-52217CB0FEFD}"/>
              </a:ext>
            </a:extLst>
          </p:cNvPr>
          <p:cNvSpPr txBox="1"/>
          <p:nvPr/>
        </p:nvSpPr>
        <p:spPr>
          <a:xfrm>
            <a:off x="5176707" y="1445239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5BA14F-456C-4977-81E9-2817A7C614BC}"/>
              </a:ext>
            </a:extLst>
          </p:cNvPr>
          <p:cNvSpPr txBox="1"/>
          <p:nvPr/>
        </p:nvSpPr>
        <p:spPr>
          <a:xfrm>
            <a:off x="5402040" y="1929953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7CF1E4E-FC60-402A-ABCC-F9A8283F71B5}"/>
              </a:ext>
            </a:extLst>
          </p:cNvPr>
          <p:cNvSpPr txBox="1"/>
          <p:nvPr/>
        </p:nvSpPr>
        <p:spPr>
          <a:xfrm>
            <a:off x="5618484" y="2410246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C23221C-2547-4744-B90F-CAD0526E1712}"/>
              </a:ext>
            </a:extLst>
          </p:cNvPr>
          <p:cNvSpPr txBox="1"/>
          <p:nvPr/>
        </p:nvSpPr>
        <p:spPr>
          <a:xfrm>
            <a:off x="5836521" y="2894047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74E597C-6859-4F9F-8617-E00E907F27BA}"/>
              </a:ext>
            </a:extLst>
          </p:cNvPr>
          <p:cNvSpPr txBox="1"/>
          <p:nvPr/>
        </p:nvSpPr>
        <p:spPr>
          <a:xfrm>
            <a:off x="6060276" y="337469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98CD855-A3E1-424A-978D-4FD3F893C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5" idx="2"/>
          </p:cNvCxnSpPr>
          <p:nvPr/>
        </p:nvCxnSpPr>
        <p:spPr>
          <a:xfrm>
            <a:off x="4620804" y="1408956"/>
            <a:ext cx="1133856" cy="2484636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B9F458B-383C-42DF-A706-19D61EF7EFE0}"/>
              </a:ext>
            </a:extLst>
          </p:cNvPr>
          <p:cNvSpPr txBox="1"/>
          <p:nvPr/>
        </p:nvSpPr>
        <p:spPr>
          <a:xfrm>
            <a:off x="3957864" y="1039624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39925A-4031-4F50-9F0B-4AA079CC3DFC}"/>
              </a:ext>
            </a:extLst>
          </p:cNvPr>
          <p:cNvSpPr txBox="1"/>
          <p:nvPr/>
        </p:nvSpPr>
        <p:spPr>
          <a:xfrm>
            <a:off x="3556056" y="1441747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B63FAB-93ED-4350-9BB8-F0840BF55AAE}"/>
              </a:ext>
            </a:extLst>
          </p:cNvPr>
          <p:cNvSpPr txBox="1"/>
          <p:nvPr/>
        </p:nvSpPr>
        <p:spPr>
          <a:xfrm>
            <a:off x="3781389" y="192646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9C3A23-1362-4078-9C5B-DEF6834B51DF}"/>
              </a:ext>
            </a:extLst>
          </p:cNvPr>
          <p:cNvSpPr txBox="1"/>
          <p:nvPr/>
        </p:nvSpPr>
        <p:spPr>
          <a:xfrm>
            <a:off x="3997833" y="2406754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CB74B4-677D-4269-B083-C210670CB99C}"/>
              </a:ext>
            </a:extLst>
          </p:cNvPr>
          <p:cNvSpPr txBox="1"/>
          <p:nvPr/>
        </p:nvSpPr>
        <p:spPr>
          <a:xfrm>
            <a:off x="4215870" y="2890555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6B2F88-833C-4384-A8DB-B91FD14C5B48}"/>
              </a:ext>
            </a:extLst>
          </p:cNvPr>
          <p:cNvSpPr txBox="1"/>
          <p:nvPr/>
        </p:nvSpPr>
        <p:spPr>
          <a:xfrm>
            <a:off x="4439625" y="3371199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72BF7A4-C171-4BC3-A76D-8FF6C8422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3005118" y="1412676"/>
            <a:ext cx="1133856" cy="2484636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19284DD-1FA8-423E-AA91-DFB4BA83D2E6}"/>
              </a:ext>
            </a:extLst>
          </p:cNvPr>
          <p:cNvSpPr txBox="1"/>
          <p:nvPr/>
        </p:nvSpPr>
        <p:spPr>
          <a:xfrm>
            <a:off x="2342178" y="1043344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C09904-4AB0-4F44-9F6B-44E95EA414DD}"/>
              </a:ext>
            </a:extLst>
          </p:cNvPr>
          <p:cNvSpPr txBox="1"/>
          <p:nvPr/>
        </p:nvSpPr>
        <p:spPr>
          <a:xfrm>
            <a:off x="1940370" y="1445467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6A5A440-AB93-4192-B1BB-C0209A737D93}"/>
              </a:ext>
            </a:extLst>
          </p:cNvPr>
          <p:cNvSpPr txBox="1"/>
          <p:nvPr/>
        </p:nvSpPr>
        <p:spPr>
          <a:xfrm>
            <a:off x="2165703" y="193018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4371EB-0B10-41AE-8F00-61B221380FC0}"/>
              </a:ext>
            </a:extLst>
          </p:cNvPr>
          <p:cNvSpPr txBox="1"/>
          <p:nvPr/>
        </p:nvSpPr>
        <p:spPr>
          <a:xfrm>
            <a:off x="2382147" y="2410474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E86B2F-D0F2-448E-ABEA-DA5DCAA49F9B}"/>
              </a:ext>
            </a:extLst>
          </p:cNvPr>
          <p:cNvSpPr txBox="1"/>
          <p:nvPr/>
        </p:nvSpPr>
        <p:spPr>
          <a:xfrm>
            <a:off x="2600184" y="2894275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4EB7FA-BE7F-4ED2-9E7A-67B37AAA6339}"/>
              </a:ext>
            </a:extLst>
          </p:cNvPr>
          <p:cNvSpPr txBox="1"/>
          <p:nvPr/>
        </p:nvSpPr>
        <p:spPr>
          <a:xfrm>
            <a:off x="2823939" y="3374919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5EE0302-F5A3-477C-B489-B1EA17FE7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1365987" y="1408838"/>
            <a:ext cx="1133856" cy="2484636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DAB6A3E-58F7-49DF-96B2-D93AA0CB7AE1}"/>
              </a:ext>
            </a:extLst>
          </p:cNvPr>
          <p:cNvSpPr txBox="1"/>
          <p:nvPr/>
        </p:nvSpPr>
        <p:spPr>
          <a:xfrm>
            <a:off x="703047" y="1039506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609C94-1C56-49C9-8C30-BBD3A1BFF24F}"/>
              </a:ext>
            </a:extLst>
          </p:cNvPr>
          <p:cNvSpPr txBox="1"/>
          <p:nvPr/>
        </p:nvSpPr>
        <p:spPr>
          <a:xfrm>
            <a:off x="301239" y="1441629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31D4606-1E21-4D87-A42F-387EDC4131C7}"/>
              </a:ext>
            </a:extLst>
          </p:cNvPr>
          <p:cNvSpPr txBox="1"/>
          <p:nvPr/>
        </p:nvSpPr>
        <p:spPr>
          <a:xfrm>
            <a:off x="526572" y="1926343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A5E9BBD-76EB-4DC1-A9FE-5B9067B115D6}"/>
              </a:ext>
            </a:extLst>
          </p:cNvPr>
          <p:cNvSpPr txBox="1"/>
          <p:nvPr/>
        </p:nvSpPr>
        <p:spPr>
          <a:xfrm>
            <a:off x="743016" y="2406636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0E50668-4A3C-4FC9-8E51-6FC5084FA10A}"/>
              </a:ext>
            </a:extLst>
          </p:cNvPr>
          <p:cNvSpPr txBox="1"/>
          <p:nvPr/>
        </p:nvSpPr>
        <p:spPr>
          <a:xfrm>
            <a:off x="961053" y="2890437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9E7F94-E1B8-4793-991F-50C05409FE78}"/>
              </a:ext>
            </a:extLst>
          </p:cNvPr>
          <p:cNvSpPr txBox="1"/>
          <p:nvPr/>
        </p:nvSpPr>
        <p:spPr>
          <a:xfrm>
            <a:off x="1184808" y="337108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0A801A-B44B-4CD8-88CE-C0B3DE109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3011428" y="3904253"/>
            <a:ext cx="1133916" cy="2472595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F5B1A07-3364-49F2-AF60-B8720048EBA0}"/>
              </a:ext>
            </a:extLst>
          </p:cNvPr>
          <p:cNvSpPr txBox="1"/>
          <p:nvPr/>
        </p:nvSpPr>
        <p:spPr>
          <a:xfrm>
            <a:off x="2348488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5BB4618-724E-4EF2-A49A-083850BCDDD9}"/>
              </a:ext>
            </a:extLst>
          </p:cNvPr>
          <p:cNvSpPr txBox="1"/>
          <p:nvPr/>
        </p:nvSpPr>
        <p:spPr>
          <a:xfrm>
            <a:off x="2830249" y="4199196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2E762E3-3ABD-471C-964A-B2FD85DF715D}"/>
              </a:ext>
            </a:extLst>
          </p:cNvPr>
          <p:cNvSpPr txBox="1"/>
          <p:nvPr/>
        </p:nvSpPr>
        <p:spPr>
          <a:xfrm>
            <a:off x="2606494" y="4687338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C6A461-E3F4-4A2D-9CCB-12EB4CE8751E}"/>
              </a:ext>
            </a:extLst>
          </p:cNvPr>
          <p:cNvSpPr txBox="1"/>
          <p:nvPr/>
        </p:nvSpPr>
        <p:spPr>
          <a:xfrm>
            <a:off x="2388457" y="5168765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BD1EA1-3FFA-4662-AE15-198A7F635B6A}"/>
              </a:ext>
            </a:extLst>
          </p:cNvPr>
          <p:cNvSpPr txBox="1"/>
          <p:nvPr/>
        </p:nvSpPr>
        <p:spPr>
          <a:xfrm>
            <a:off x="2170753" y="5644123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67BD202-527F-453D-9020-BFA81D775731}"/>
              </a:ext>
            </a:extLst>
          </p:cNvPr>
          <p:cNvSpPr txBox="1"/>
          <p:nvPr/>
        </p:nvSpPr>
        <p:spPr>
          <a:xfrm>
            <a:off x="1946680" y="612745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0D0D00C-488F-418F-959D-C836E818B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3" idx="0"/>
          </p:cNvCxnSpPr>
          <p:nvPr/>
        </p:nvCxnSpPr>
        <p:spPr>
          <a:xfrm flipH="1">
            <a:off x="4620744" y="3904253"/>
            <a:ext cx="1133916" cy="2472595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44199D7-47A9-44C9-9143-7CAD5217153A}"/>
              </a:ext>
            </a:extLst>
          </p:cNvPr>
          <p:cNvSpPr txBox="1"/>
          <p:nvPr/>
        </p:nvSpPr>
        <p:spPr>
          <a:xfrm>
            <a:off x="3957804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28A84A-0E11-4D39-811B-933BE4078280}"/>
              </a:ext>
            </a:extLst>
          </p:cNvPr>
          <p:cNvSpPr txBox="1"/>
          <p:nvPr/>
        </p:nvSpPr>
        <p:spPr>
          <a:xfrm>
            <a:off x="4439565" y="4199196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D49B62E-3D90-4E33-8ED1-016B7D83E874}"/>
              </a:ext>
            </a:extLst>
          </p:cNvPr>
          <p:cNvSpPr txBox="1"/>
          <p:nvPr/>
        </p:nvSpPr>
        <p:spPr>
          <a:xfrm>
            <a:off x="4215810" y="4687338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FA2B3B2-ABB0-4CDE-9EC9-171798E6DE28}"/>
              </a:ext>
            </a:extLst>
          </p:cNvPr>
          <p:cNvSpPr txBox="1"/>
          <p:nvPr/>
        </p:nvSpPr>
        <p:spPr>
          <a:xfrm>
            <a:off x="3997773" y="5168765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693424C-3605-4BD4-A7C4-D29E34B3FD14}"/>
              </a:ext>
            </a:extLst>
          </p:cNvPr>
          <p:cNvSpPr txBox="1"/>
          <p:nvPr/>
        </p:nvSpPr>
        <p:spPr>
          <a:xfrm>
            <a:off x="3780069" y="5644123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94470DE-A11B-488D-9100-6606AEC7768A}"/>
              </a:ext>
            </a:extLst>
          </p:cNvPr>
          <p:cNvSpPr txBox="1"/>
          <p:nvPr/>
        </p:nvSpPr>
        <p:spPr>
          <a:xfrm>
            <a:off x="3555996" y="612745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1A0D80D-27DD-4696-B600-60292B643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6247431" y="3904253"/>
            <a:ext cx="1133916" cy="2472595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3AD0DA59-ED3C-4612-BD0B-4FDD608C1CE7}"/>
              </a:ext>
            </a:extLst>
          </p:cNvPr>
          <p:cNvSpPr txBox="1"/>
          <p:nvPr/>
        </p:nvSpPr>
        <p:spPr>
          <a:xfrm>
            <a:off x="5584491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579219-96F9-4947-AEB4-0114F19164D2}"/>
              </a:ext>
            </a:extLst>
          </p:cNvPr>
          <p:cNvSpPr txBox="1"/>
          <p:nvPr/>
        </p:nvSpPr>
        <p:spPr>
          <a:xfrm>
            <a:off x="6066252" y="4199196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98C057C-3561-4C41-8B69-5A05C8A2EB37}"/>
              </a:ext>
            </a:extLst>
          </p:cNvPr>
          <p:cNvSpPr txBox="1"/>
          <p:nvPr/>
        </p:nvSpPr>
        <p:spPr>
          <a:xfrm>
            <a:off x="5842497" y="4687338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8E2DF45-3CFA-4F51-B85B-7AF6D997597A}"/>
              </a:ext>
            </a:extLst>
          </p:cNvPr>
          <p:cNvSpPr txBox="1"/>
          <p:nvPr/>
        </p:nvSpPr>
        <p:spPr>
          <a:xfrm>
            <a:off x="5624460" y="5168765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B4000D0-383A-428C-9056-84E58330821D}"/>
              </a:ext>
            </a:extLst>
          </p:cNvPr>
          <p:cNvSpPr txBox="1"/>
          <p:nvPr/>
        </p:nvSpPr>
        <p:spPr>
          <a:xfrm>
            <a:off x="5406756" y="5644123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8012CAE-59B0-40AD-B605-D2E52E0C2B1C}"/>
              </a:ext>
            </a:extLst>
          </p:cNvPr>
          <p:cNvSpPr txBox="1"/>
          <p:nvPr/>
        </p:nvSpPr>
        <p:spPr>
          <a:xfrm>
            <a:off x="5182683" y="612745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6EE5173-E992-4DCD-A74B-8562AE6C5E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1364863" y="3904253"/>
            <a:ext cx="1133916" cy="2472595"/>
          </a:xfrm>
          <a:prstGeom prst="line">
            <a:avLst/>
          </a:prstGeom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823A5589-16A6-4238-8F58-F6D031E21C5D}"/>
              </a:ext>
            </a:extLst>
          </p:cNvPr>
          <p:cNvSpPr txBox="1"/>
          <p:nvPr/>
        </p:nvSpPr>
        <p:spPr>
          <a:xfrm>
            <a:off x="701923" y="6376848"/>
            <a:ext cx="13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Category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99163E0-DB84-4B32-9740-910EEC99E70A}"/>
              </a:ext>
            </a:extLst>
          </p:cNvPr>
          <p:cNvSpPr txBox="1"/>
          <p:nvPr/>
        </p:nvSpPr>
        <p:spPr>
          <a:xfrm>
            <a:off x="1183684" y="4199196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137D05B-8CB9-4D56-AEB1-7BEC63642BBC}"/>
              </a:ext>
            </a:extLst>
          </p:cNvPr>
          <p:cNvSpPr txBox="1"/>
          <p:nvPr/>
        </p:nvSpPr>
        <p:spPr>
          <a:xfrm>
            <a:off x="959929" y="4687338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8542819-3CB2-407B-9C38-75CC1D40F46B}"/>
              </a:ext>
            </a:extLst>
          </p:cNvPr>
          <p:cNvSpPr txBox="1"/>
          <p:nvPr/>
        </p:nvSpPr>
        <p:spPr>
          <a:xfrm>
            <a:off x="741892" y="5168765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63D3F1F-CBC6-4FC8-9938-08872E78CE71}"/>
              </a:ext>
            </a:extLst>
          </p:cNvPr>
          <p:cNvSpPr txBox="1"/>
          <p:nvPr/>
        </p:nvSpPr>
        <p:spPr>
          <a:xfrm>
            <a:off x="524188" y="5644123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3EEF36B-6860-4AA2-8351-D9F403B99709}"/>
              </a:ext>
            </a:extLst>
          </p:cNvPr>
          <p:cNvSpPr txBox="1"/>
          <p:nvPr/>
        </p:nvSpPr>
        <p:spPr>
          <a:xfrm>
            <a:off x="300115" y="6127451"/>
            <a:ext cx="1184910" cy="230832"/>
          </a:xfrm>
          <a:prstGeom prst="rect">
            <a:avLst/>
          </a:prstGeom>
          <a:solidFill>
            <a:srgbClr val="94BFA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/>
              <a:t>cause</a:t>
            </a:r>
          </a:p>
        </p:txBody>
      </p:sp>
      <p:sp>
        <p:nvSpPr>
          <p:cNvPr id="73" name="Footer Placeholder 4">
            <a:extLst>
              <a:ext uri="{FF2B5EF4-FFF2-40B4-BE49-F238E27FC236}">
                <a16:creationId xmlns:a16="http://schemas.microsoft.com/office/drawing/2014/main" id="{A77732D2-9469-08DB-8BB1-F5E1833B7E9C}"/>
              </a:ext>
            </a:extLst>
          </p:cNvPr>
          <p:cNvSpPr>
            <a:spLocks noGrp="1"/>
          </p:cNvSpPr>
          <p:nvPr/>
        </p:nvSpPr>
        <p:spPr>
          <a:xfrm>
            <a:off x="424818" y="6556966"/>
            <a:ext cx="8308966" cy="538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CA" sz="800" i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Ottawa Hospital, 2022. This is copyrighted material. The Royal College has reproduced this material with permission from The Ottawa Hospital. </a:t>
            </a:r>
            <a:br>
              <a:rPr lang="en-CA" sz="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r>
              <a:rPr lang="en-CA" sz="800" i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Should you wish to use this material or reproduce in anyway, please request permission at </a:t>
            </a:r>
            <a:r>
              <a:rPr lang="en-CA" sz="800" i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Quality@toh.ca</a:t>
            </a:r>
            <a:r>
              <a:rPr lang="en-CA" sz="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08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295D90"/>
      </a:dk2>
      <a:lt2>
        <a:srgbClr val="E7E6E6"/>
      </a:lt2>
      <a:accent1>
        <a:srgbClr val="C15C2E"/>
      </a:accent1>
      <a:accent2>
        <a:srgbClr val="A6BE4B"/>
      </a:accent2>
      <a:accent3>
        <a:srgbClr val="70B9C6"/>
      </a:accent3>
      <a:accent4>
        <a:srgbClr val="723C7D"/>
      </a:accent4>
      <a:accent5>
        <a:srgbClr val="007A4D"/>
      </a:accent5>
      <a:accent6>
        <a:srgbClr val="5D702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7170D329B0749B238E6043B2A6345" ma:contentTypeVersion="8" ma:contentTypeDescription="Create a new document." ma:contentTypeScope="" ma:versionID="7660be728f0ad6d1a0e80e94e035d613">
  <xsd:schema xmlns:xsd="http://www.w3.org/2001/XMLSchema" xmlns:xs="http://www.w3.org/2001/XMLSchema" xmlns:p="http://schemas.microsoft.com/office/2006/metadata/properties" xmlns:ns2="83096eb0-bbca-4af6-ae77-5c5abbe57302" xmlns:ns3="f83c225c-403b-49bb-8ca5-b6a8c0bee3af" targetNamespace="http://schemas.microsoft.com/office/2006/metadata/properties" ma:root="true" ma:fieldsID="3307be4eb225dcd509e972698c9c2ee9" ns2:_="" ns3:_="">
    <xsd:import namespace="83096eb0-bbca-4af6-ae77-5c5abbe57302"/>
    <xsd:import namespace="f83c225c-403b-49bb-8ca5-b6a8c0bee3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96eb0-bbca-4af6-ae77-5c5abbe57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3c225c-403b-49bb-8ca5-b6a8c0bee3a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F6848A-3883-4E72-89EB-E37AA79495A9}">
  <ds:schemaRefs>
    <ds:schemaRef ds:uri="http://schemas.openxmlformats.org/package/2006/metadata/core-properties"/>
    <ds:schemaRef ds:uri="83096eb0-bbca-4af6-ae77-5c5abbe57302"/>
    <ds:schemaRef ds:uri="f83c225c-403b-49bb-8ca5-b6a8c0bee3af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B518B6-C5D8-477A-9D6C-96D690842C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F17073-C802-4EF1-B7C5-67B76514E9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096eb0-bbca-4af6-ae77-5c5abbe57302"/>
    <ds:schemaRef ds:uri="f83c225c-403b-49bb-8ca5-b6a8c0bee3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124</Words>
  <Application>Microsoft Macintosh PowerPoint</Application>
  <PresentationFormat>Letter Paper (8.5x11 in)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St. Germain</dc:creator>
  <cp:lastModifiedBy>McCarragher, Kevin</cp:lastModifiedBy>
  <cp:revision>8</cp:revision>
  <dcterms:created xsi:type="dcterms:W3CDTF">2022-01-21T15:56:46Z</dcterms:created>
  <dcterms:modified xsi:type="dcterms:W3CDTF">2022-06-13T16:08:55Z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0x01010020F7170D329B0749B238E6043B2A6345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